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4"/>
  </p:sldMasterIdLst>
  <p:notesMasterIdLst>
    <p:notesMasterId r:id="rId45"/>
  </p:notesMasterIdLst>
  <p:sldIdLst>
    <p:sldId id="256" r:id="rId5"/>
    <p:sldId id="338" r:id="rId6"/>
    <p:sldId id="259" r:id="rId7"/>
    <p:sldId id="313" r:id="rId8"/>
    <p:sldId id="287" r:id="rId9"/>
    <p:sldId id="339" r:id="rId10"/>
    <p:sldId id="263" r:id="rId11"/>
    <p:sldId id="337" r:id="rId12"/>
    <p:sldId id="340" r:id="rId13"/>
    <p:sldId id="269" r:id="rId14"/>
    <p:sldId id="335" r:id="rId15"/>
    <p:sldId id="315" r:id="rId16"/>
    <p:sldId id="261" r:id="rId17"/>
    <p:sldId id="288" r:id="rId18"/>
    <p:sldId id="349" r:id="rId19"/>
    <p:sldId id="350" r:id="rId20"/>
    <p:sldId id="318" r:id="rId21"/>
    <p:sldId id="316" r:id="rId22"/>
    <p:sldId id="319" r:id="rId23"/>
    <p:sldId id="320" r:id="rId24"/>
    <p:sldId id="321" r:id="rId25"/>
    <p:sldId id="322" r:id="rId26"/>
    <p:sldId id="273" r:id="rId27"/>
    <p:sldId id="347" r:id="rId28"/>
    <p:sldId id="348" r:id="rId29"/>
    <p:sldId id="333" r:id="rId30"/>
    <p:sldId id="332" r:id="rId31"/>
    <p:sldId id="328" r:id="rId32"/>
    <p:sldId id="331" r:id="rId33"/>
    <p:sldId id="330" r:id="rId34"/>
    <p:sldId id="329" r:id="rId35"/>
    <p:sldId id="326" r:id="rId36"/>
    <p:sldId id="346" r:id="rId37"/>
    <p:sldId id="317" r:id="rId38"/>
    <p:sldId id="327" r:id="rId39"/>
    <p:sldId id="325" r:id="rId40"/>
    <p:sldId id="324" r:id="rId41"/>
    <p:sldId id="323" r:id="rId42"/>
    <p:sldId id="351" r:id="rId43"/>
    <p:sldId id="264"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A6F4"/>
    <a:srgbClr val="F7B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C2A391-2342-4BBD-AFBF-23B4C9274270}">
  <a:tblStyle styleId="{29C2A391-2342-4BBD-AFBF-23B4C92742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ms Eartha" userId="897693e5-cfa2-410a-bcc2-aeb25c5d0dc8" providerId="ADAL" clId="{C3E2EE84-0B0A-4889-9C26-54E24034D9E4}"/>
    <pc:docChg chg="modSld">
      <pc:chgData name="Mims Eartha" userId="897693e5-cfa2-410a-bcc2-aeb25c5d0dc8" providerId="ADAL" clId="{C3E2EE84-0B0A-4889-9C26-54E24034D9E4}" dt="2025-10-07T10:51:16.222" v="28" actId="20577"/>
      <pc:docMkLst>
        <pc:docMk/>
      </pc:docMkLst>
      <pc:sldChg chg="modSp mod">
        <pc:chgData name="Mims Eartha" userId="897693e5-cfa2-410a-bcc2-aeb25c5d0dc8" providerId="ADAL" clId="{C3E2EE84-0B0A-4889-9C26-54E24034D9E4}" dt="2025-10-07T10:51:16.222" v="28" actId="20577"/>
        <pc:sldMkLst>
          <pc:docMk/>
          <pc:sldMk cId="958260204" sldId="313"/>
        </pc:sldMkLst>
      </pc:sldChg>
    </pc:docChg>
  </pc:docChgLst>
  <pc:docChgLst>
    <pc:chgData name="Mims Eartha" userId="897693e5-cfa2-410a-bcc2-aeb25c5d0dc8" providerId="ADAL" clId="{FE2BCB50-9E9B-4DF7-A09B-C81F277CC8ED}"/>
    <pc:docChg chg="modSld">
      <pc:chgData name="Mims Eartha" userId="897693e5-cfa2-410a-bcc2-aeb25c5d0dc8" providerId="ADAL" clId="{FE2BCB50-9E9B-4DF7-A09B-C81F277CC8ED}" dt="2025-09-09T13:05:39.547" v="2" actId="20577"/>
      <pc:docMkLst>
        <pc:docMk/>
      </pc:docMkLst>
      <pc:sldChg chg="modNotesTx">
        <pc:chgData name="Mims Eartha" userId="897693e5-cfa2-410a-bcc2-aeb25c5d0dc8" providerId="ADAL" clId="{FE2BCB50-9E9B-4DF7-A09B-C81F277CC8ED}" dt="2025-09-09T13:05:39.547" v="2" actId="20577"/>
        <pc:sldMkLst>
          <pc:docMk/>
          <pc:sldMk cId="0" sldId="256"/>
        </pc:sldMkLst>
      </pc:sldChg>
    </pc:docChg>
  </pc:docChgLst>
  <pc:docChgLst>
    <pc:chgData name="Sandman Natasha" userId="1601d20a-81cc-4ae4-baeb-ec1870f53b28" providerId="ADAL" clId="{615B1F72-49C6-4CDF-A459-F76423BB07C2}"/>
    <pc:docChg chg="modSld">
      <pc:chgData name="Sandman Natasha" userId="1601d20a-81cc-4ae4-baeb-ec1870f53b28" providerId="ADAL" clId="{615B1F72-49C6-4CDF-A459-F76423BB07C2}" dt="2025-11-18T14:28:09.724" v="11" actId="1076"/>
      <pc:docMkLst>
        <pc:docMk/>
      </pc:docMkLst>
      <pc:sldChg chg="modSp mod">
        <pc:chgData name="Sandman Natasha" userId="1601d20a-81cc-4ae4-baeb-ec1870f53b28" providerId="ADAL" clId="{615B1F72-49C6-4CDF-A459-F76423BB07C2}" dt="2025-11-18T14:28:09.724" v="11" actId="1076"/>
        <pc:sldMkLst>
          <pc:docMk/>
          <pc:sldMk cId="0" sldId="256"/>
        </pc:sldMkLst>
        <pc:spChg chg="mod">
          <ac:chgData name="Sandman Natasha" userId="1601d20a-81cc-4ae4-baeb-ec1870f53b28" providerId="ADAL" clId="{615B1F72-49C6-4CDF-A459-F76423BB07C2}" dt="2025-11-18T14:28:06.017" v="9" actId="1076"/>
          <ac:spMkLst>
            <pc:docMk/>
            <pc:sldMk cId="0" sldId="256"/>
            <ac:spMk id="8" creationId="{7201D13E-BACE-47AA-9DA0-B15733282F1C}"/>
          </ac:spMkLst>
        </pc:spChg>
        <pc:spChg chg="mod">
          <ac:chgData name="Sandman Natasha" userId="1601d20a-81cc-4ae4-baeb-ec1870f53b28" providerId="ADAL" clId="{615B1F72-49C6-4CDF-A459-F76423BB07C2}" dt="2025-11-18T14:28:03.189" v="8" actId="1076"/>
          <ac:spMkLst>
            <pc:docMk/>
            <pc:sldMk cId="0" sldId="256"/>
            <ac:spMk id="172" creationId="{00000000-0000-0000-0000-000000000000}"/>
          </ac:spMkLst>
        </pc:spChg>
        <pc:picChg chg="mod">
          <ac:chgData name="Sandman Natasha" userId="1601d20a-81cc-4ae4-baeb-ec1870f53b28" providerId="ADAL" clId="{615B1F72-49C6-4CDF-A459-F76423BB07C2}" dt="2025-11-18T14:28:09.724" v="11" actId="1076"/>
          <ac:picMkLst>
            <pc:docMk/>
            <pc:sldMk cId="0" sldId="256"/>
            <ac:picMk id="5" creationId="{33B1A48C-CE86-4664-84D8-66975DCF9E83}"/>
          </ac:picMkLst>
        </pc:picChg>
        <pc:picChg chg="mod">
          <ac:chgData name="Sandman Natasha" userId="1601d20a-81cc-4ae4-baeb-ec1870f53b28" providerId="ADAL" clId="{615B1F72-49C6-4CDF-A459-F76423BB07C2}" dt="2025-11-18T14:27:46.226" v="2" actId="1076"/>
          <ac:picMkLst>
            <pc:docMk/>
            <pc:sldMk cId="0" sldId="256"/>
            <ac:picMk id="7" creationId="{F1946212-513B-40D1-9E5F-92F9463F1BFD}"/>
          </ac:picMkLst>
        </pc:picChg>
      </pc:sldChg>
    </pc:docChg>
  </pc:docChgLst>
  <pc:docChgLst>
    <pc:chgData name="Mims Eartha" userId="897693e5-cfa2-410a-bcc2-aeb25c5d0dc8" providerId="ADAL" clId="{2C45DE16-DC3F-4108-99BA-7D42B0BB401A}"/>
    <pc:docChg chg="addSld modSld">
      <pc:chgData name="Mims Eartha" userId="897693e5-cfa2-410a-bcc2-aeb25c5d0dc8" providerId="ADAL" clId="{2C45DE16-DC3F-4108-99BA-7D42B0BB401A}" dt="2025-11-17T16:41:41.810" v="23" actId="22"/>
      <pc:docMkLst>
        <pc:docMk/>
      </pc:docMkLst>
      <pc:sldChg chg="modSp mod">
        <pc:chgData name="Mims Eartha" userId="897693e5-cfa2-410a-bcc2-aeb25c5d0dc8" providerId="ADAL" clId="{2C45DE16-DC3F-4108-99BA-7D42B0BB401A}" dt="2025-10-31T13:25:26.997" v="21" actId="20577"/>
        <pc:sldMkLst>
          <pc:docMk/>
          <pc:sldMk cId="958260204" sldId="313"/>
        </pc:sldMkLst>
        <pc:spChg chg="mod">
          <ac:chgData name="Mims Eartha" userId="897693e5-cfa2-410a-bcc2-aeb25c5d0dc8" providerId="ADAL" clId="{2C45DE16-DC3F-4108-99BA-7D42B0BB401A}" dt="2025-10-31T13:25:26.997" v="21" actId="20577"/>
          <ac:spMkLst>
            <pc:docMk/>
            <pc:sldMk cId="958260204" sldId="313"/>
            <ac:spMk id="6" creationId="{F95660DB-651E-456F-85B0-D3B7BEF191BD}"/>
          </ac:spMkLst>
        </pc:spChg>
        <pc:spChg chg="mod">
          <ac:chgData name="Mims Eartha" userId="897693e5-cfa2-410a-bcc2-aeb25c5d0dc8" providerId="ADAL" clId="{2C45DE16-DC3F-4108-99BA-7D42B0BB401A}" dt="2025-10-31T13:25:04.347" v="10" actId="20577"/>
          <ac:spMkLst>
            <pc:docMk/>
            <pc:sldMk cId="958260204" sldId="313"/>
            <ac:spMk id="10" creationId="{4EEB07CE-CD73-4328-BC9E-C4E5BBC6C1DA}"/>
          </ac:spMkLst>
        </pc:spChg>
      </pc:sldChg>
      <pc:sldChg chg="addSp new mod">
        <pc:chgData name="Mims Eartha" userId="897693e5-cfa2-410a-bcc2-aeb25c5d0dc8" providerId="ADAL" clId="{2C45DE16-DC3F-4108-99BA-7D42B0BB401A}" dt="2025-11-17T16:41:41.810" v="23" actId="22"/>
        <pc:sldMkLst>
          <pc:docMk/>
          <pc:sldMk cId="2276558550" sldId="351"/>
        </pc:sldMkLst>
        <pc:picChg chg="add">
          <ac:chgData name="Mims Eartha" userId="897693e5-cfa2-410a-bcc2-aeb25c5d0dc8" providerId="ADAL" clId="{2C45DE16-DC3F-4108-99BA-7D42B0BB401A}" dt="2025-11-17T16:41:41.810" v="23" actId="22"/>
          <ac:picMkLst>
            <pc:docMk/>
            <pc:sldMk cId="2276558550" sldId="351"/>
            <ac:picMk id="3" creationId="{DA85A15C-ACCA-897B-E3DB-2201A2D6C8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cb00a583a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cb00a583a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cb00a583a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cb00a583a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83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cb00a583a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cb00a583a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539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753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065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826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362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cb00a583a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cb00a583a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516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4932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73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0409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295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754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3493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150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016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cb00a583a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cb00a583a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897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8391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b72953a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b72953a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7b72953a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c7b72953a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77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cb00a583a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cb00a583a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b72953a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b72953a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51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c9ee97283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c9ee97283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b72953a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b72953a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074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b72953a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b72953a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420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75000" y="1334075"/>
            <a:ext cx="6594000" cy="1893600"/>
          </a:xfrm>
          <a:prstGeom prst="rect">
            <a:avLst/>
          </a:prstGeom>
        </p:spPr>
        <p:txBody>
          <a:bodyPr spcFirstLastPara="1" wrap="square" lIns="91425" tIns="91425" rIns="91425" bIns="91425" anchor="ctr" anchorCtr="0">
            <a:noAutofit/>
          </a:bodyPr>
          <a:lstStyle>
            <a:lvl1pPr lvl="0">
              <a:spcBef>
                <a:spcPts val="0"/>
              </a:spcBef>
              <a:spcAft>
                <a:spcPts val="0"/>
              </a:spcAft>
              <a:buSzPts val="7300"/>
              <a:buNone/>
              <a:defRPr sz="7300"/>
            </a:lvl1pPr>
            <a:lvl2pPr lvl="1">
              <a:spcBef>
                <a:spcPts val="0"/>
              </a:spcBef>
              <a:spcAft>
                <a:spcPts val="0"/>
              </a:spcAft>
              <a:buSzPts val="7300"/>
              <a:buNone/>
              <a:defRPr sz="7300"/>
            </a:lvl2pPr>
            <a:lvl3pPr lvl="2">
              <a:spcBef>
                <a:spcPts val="0"/>
              </a:spcBef>
              <a:spcAft>
                <a:spcPts val="0"/>
              </a:spcAft>
              <a:buSzPts val="7300"/>
              <a:buNone/>
              <a:defRPr sz="7300"/>
            </a:lvl3pPr>
            <a:lvl4pPr lvl="3">
              <a:spcBef>
                <a:spcPts val="0"/>
              </a:spcBef>
              <a:spcAft>
                <a:spcPts val="0"/>
              </a:spcAft>
              <a:buSzPts val="7300"/>
              <a:buNone/>
              <a:defRPr sz="7300"/>
            </a:lvl4pPr>
            <a:lvl5pPr lvl="4">
              <a:spcBef>
                <a:spcPts val="0"/>
              </a:spcBef>
              <a:spcAft>
                <a:spcPts val="0"/>
              </a:spcAft>
              <a:buSzPts val="7300"/>
              <a:buNone/>
              <a:defRPr sz="7300"/>
            </a:lvl5pPr>
            <a:lvl6pPr lvl="5">
              <a:spcBef>
                <a:spcPts val="0"/>
              </a:spcBef>
              <a:spcAft>
                <a:spcPts val="0"/>
              </a:spcAft>
              <a:buSzPts val="7300"/>
              <a:buNone/>
              <a:defRPr sz="7300"/>
            </a:lvl6pPr>
            <a:lvl7pPr lvl="6">
              <a:spcBef>
                <a:spcPts val="0"/>
              </a:spcBef>
              <a:spcAft>
                <a:spcPts val="0"/>
              </a:spcAft>
              <a:buSzPts val="7300"/>
              <a:buNone/>
              <a:defRPr sz="7300"/>
            </a:lvl7pPr>
            <a:lvl8pPr lvl="7">
              <a:spcBef>
                <a:spcPts val="0"/>
              </a:spcBef>
              <a:spcAft>
                <a:spcPts val="0"/>
              </a:spcAft>
              <a:buSzPts val="7300"/>
              <a:buNone/>
              <a:defRPr sz="7300"/>
            </a:lvl8pPr>
            <a:lvl9pPr lvl="8">
              <a:spcBef>
                <a:spcPts val="0"/>
              </a:spcBef>
              <a:spcAft>
                <a:spcPts val="0"/>
              </a:spcAft>
              <a:buSzPts val="7300"/>
              <a:buNone/>
              <a:defRPr sz="7300"/>
            </a:lvl9pPr>
          </a:lstStyle>
          <a:p>
            <a:endParaRPr/>
          </a:p>
        </p:txBody>
      </p:sp>
      <p:sp>
        <p:nvSpPr>
          <p:cNvPr id="10" name="Google Shape;10;p2"/>
          <p:cNvSpPr txBox="1">
            <a:spLocks noGrp="1"/>
          </p:cNvSpPr>
          <p:nvPr>
            <p:ph type="subTitle" idx="1"/>
          </p:nvPr>
        </p:nvSpPr>
        <p:spPr>
          <a:xfrm>
            <a:off x="2214450" y="3427350"/>
            <a:ext cx="4715100" cy="373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3">
  <p:cSld name="CUSTOM_18_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4389125" y="1911313"/>
            <a:ext cx="40416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1" name="Google Shape;81;p21"/>
          <p:cNvSpPr txBox="1">
            <a:spLocks noGrp="1"/>
          </p:cNvSpPr>
          <p:nvPr>
            <p:ph type="subTitle" idx="1"/>
          </p:nvPr>
        </p:nvSpPr>
        <p:spPr>
          <a:xfrm>
            <a:off x="4389125" y="2429400"/>
            <a:ext cx="4041600" cy="8442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r" rtl="0">
              <a:lnSpc>
                <a:spcPct val="100000"/>
              </a:lnSpc>
              <a:spcBef>
                <a:spcPts val="0"/>
              </a:spcBef>
              <a:spcAft>
                <a:spcPts val="0"/>
              </a:spcAft>
              <a:buSzPts val="1300"/>
              <a:buNone/>
              <a:defRPr/>
            </a:lvl1pPr>
            <a:lvl2pPr lvl="1" algn="r" rtl="0">
              <a:lnSpc>
                <a:spcPct val="100000"/>
              </a:lnSpc>
              <a:spcBef>
                <a:spcPts val="0"/>
              </a:spcBef>
              <a:spcAft>
                <a:spcPts val="0"/>
              </a:spcAft>
              <a:buSzPts val="1800"/>
              <a:buNone/>
              <a:defRPr sz="1800" b="1" i="1"/>
            </a:lvl2pPr>
            <a:lvl3pPr lvl="2" algn="r" rtl="0">
              <a:lnSpc>
                <a:spcPct val="100000"/>
              </a:lnSpc>
              <a:spcBef>
                <a:spcPts val="0"/>
              </a:spcBef>
              <a:spcAft>
                <a:spcPts val="0"/>
              </a:spcAft>
              <a:buSzPts val="1800"/>
              <a:buNone/>
              <a:defRPr sz="1800" b="1" i="1"/>
            </a:lvl3pPr>
            <a:lvl4pPr lvl="3" algn="r" rtl="0">
              <a:lnSpc>
                <a:spcPct val="100000"/>
              </a:lnSpc>
              <a:spcBef>
                <a:spcPts val="0"/>
              </a:spcBef>
              <a:spcAft>
                <a:spcPts val="0"/>
              </a:spcAft>
              <a:buSzPts val="1800"/>
              <a:buNone/>
              <a:defRPr sz="1800" b="1" i="1"/>
            </a:lvl4pPr>
            <a:lvl5pPr lvl="4" algn="r" rtl="0">
              <a:lnSpc>
                <a:spcPct val="100000"/>
              </a:lnSpc>
              <a:spcBef>
                <a:spcPts val="0"/>
              </a:spcBef>
              <a:spcAft>
                <a:spcPts val="0"/>
              </a:spcAft>
              <a:buSzPts val="1800"/>
              <a:buNone/>
              <a:defRPr sz="1800" b="1" i="1"/>
            </a:lvl5pPr>
            <a:lvl6pPr lvl="5" algn="r" rtl="0">
              <a:lnSpc>
                <a:spcPct val="100000"/>
              </a:lnSpc>
              <a:spcBef>
                <a:spcPts val="0"/>
              </a:spcBef>
              <a:spcAft>
                <a:spcPts val="0"/>
              </a:spcAft>
              <a:buSzPts val="1800"/>
              <a:buNone/>
              <a:defRPr sz="1800" b="1" i="1"/>
            </a:lvl6pPr>
            <a:lvl7pPr lvl="6" algn="r" rtl="0">
              <a:lnSpc>
                <a:spcPct val="100000"/>
              </a:lnSpc>
              <a:spcBef>
                <a:spcPts val="0"/>
              </a:spcBef>
              <a:spcAft>
                <a:spcPts val="0"/>
              </a:spcAft>
              <a:buSzPts val="1800"/>
              <a:buNone/>
              <a:defRPr sz="1800" b="1" i="1"/>
            </a:lvl7pPr>
            <a:lvl8pPr lvl="7" algn="r" rtl="0">
              <a:lnSpc>
                <a:spcPct val="100000"/>
              </a:lnSpc>
              <a:spcBef>
                <a:spcPts val="0"/>
              </a:spcBef>
              <a:spcAft>
                <a:spcPts val="0"/>
              </a:spcAft>
              <a:buSzPts val="1800"/>
              <a:buNone/>
              <a:defRPr sz="1800" b="1" i="1"/>
            </a:lvl8pPr>
            <a:lvl9pPr lvl="8" algn="r" rtl="0">
              <a:lnSpc>
                <a:spcPct val="100000"/>
              </a:lnSpc>
              <a:spcBef>
                <a:spcPts val="0"/>
              </a:spcBef>
              <a:spcAft>
                <a:spcPts val="0"/>
              </a:spcAft>
              <a:buSzPts val="1800"/>
              <a:buNone/>
              <a:defRPr sz="1800" b="1" i="1"/>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CUSTOM_19">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713250" y="529925"/>
            <a:ext cx="77175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26"/>
          <p:cNvSpPr txBox="1">
            <a:spLocks noGrp="1"/>
          </p:cNvSpPr>
          <p:nvPr>
            <p:ph type="subTitle" idx="1"/>
          </p:nvPr>
        </p:nvSpPr>
        <p:spPr>
          <a:xfrm>
            <a:off x="865775" y="3111150"/>
            <a:ext cx="20220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1pPr>
            <a:lvl2pPr lvl="1"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2pPr>
            <a:lvl3pPr lvl="2"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3pPr>
            <a:lvl4pPr lvl="3"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4pPr>
            <a:lvl5pPr lvl="4"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5pPr>
            <a:lvl6pPr lvl="5"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6pPr>
            <a:lvl7pPr lvl="6"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7pPr>
            <a:lvl8pPr lvl="7"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8pPr>
            <a:lvl9pPr lvl="8"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9pPr>
          </a:lstStyle>
          <a:p>
            <a:endParaRPr/>
          </a:p>
        </p:txBody>
      </p:sp>
      <p:sp>
        <p:nvSpPr>
          <p:cNvPr id="111" name="Google Shape;111;p26"/>
          <p:cNvSpPr txBox="1">
            <a:spLocks noGrp="1"/>
          </p:cNvSpPr>
          <p:nvPr>
            <p:ph type="subTitle" idx="2"/>
          </p:nvPr>
        </p:nvSpPr>
        <p:spPr>
          <a:xfrm>
            <a:off x="865775" y="3396050"/>
            <a:ext cx="2022000" cy="750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800"/>
              <a:buNone/>
              <a:defRPr sz="1800" b="1" i="1"/>
            </a:lvl2pPr>
            <a:lvl3pPr lvl="2" algn="ctr" rtl="0">
              <a:lnSpc>
                <a:spcPct val="100000"/>
              </a:lnSpc>
              <a:spcBef>
                <a:spcPts val="0"/>
              </a:spcBef>
              <a:spcAft>
                <a:spcPts val="0"/>
              </a:spcAft>
              <a:buSzPts val="1800"/>
              <a:buNone/>
              <a:defRPr sz="1800" b="1" i="1"/>
            </a:lvl3pPr>
            <a:lvl4pPr lvl="3" algn="ctr" rtl="0">
              <a:lnSpc>
                <a:spcPct val="100000"/>
              </a:lnSpc>
              <a:spcBef>
                <a:spcPts val="0"/>
              </a:spcBef>
              <a:spcAft>
                <a:spcPts val="0"/>
              </a:spcAft>
              <a:buSzPts val="1800"/>
              <a:buNone/>
              <a:defRPr sz="1800" b="1" i="1"/>
            </a:lvl4pPr>
            <a:lvl5pPr lvl="4" algn="ctr" rtl="0">
              <a:lnSpc>
                <a:spcPct val="100000"/>
              </a:lnSpc>
              <a:spcBef>
                <a:spcPts val="0"/>
              </a:spcBef>
              <a:spcAft>
                <a:spcPts val="0"/>
              </a:spcAft>
              <a:buSzPts val="1800"/>
              <a:buNone/>
              <a:defRPr sz="1800" b="1" i="1"/>
            </a:lvl5pPr>
            <a:lvl6pPr lvl="5" algn="ctr" rtl="0">
              <a:lnSpc>
                <a:spcPct val="100000"/>
              </a:lnSpc>
              <a:spcBef>
                <a:spcPts val="0"/>
              </a:spcBef>
              <a:spcAft>
                <a:spcPts val="0"/>
              </a:spcAft>
              <a:buSzPts val="1800"/>
              <a:buNone/>
              <a:defRPr sz="1800" b="1" i="1"/>
            </a:lvl6pPr>
            <a:lvl7pPr lvl="6" algn="ctr" rtl="0">
              <a:lnSpc>
                <a:spcPct val="100000"/>
              </a:lnSpc>
              <a:spcBef>
                <a:spcPts val="0"/>
              </a:spcBef>
              <a:spcAft>
                <a:spcPts val="0"/>
              </a:spcAft>
              <a:buSzPts val="1800"/>
              <a:buNone/>
              <a:defRPr sz="1800" b="1" i="1"/>
            </a:lvl7pPr>
            <a:lvl8pPr lvl="7" algn="ctr" rtl="0">
              <a:lnSpc>
                <a:spcPct val="100000"/>
              </a:lnSpc>
              <a:spcBef>
                <a:spcPts val="0"/>
              </a:spcBef>
              <a:spcAft>
                <a:spcPts val="0"/>
              </a:spcAft>
              <a:buSzPts val="1800"/>
              <a:buNone/>
              <a:defRPr sz="1800" b="1" i="1"/>
            </a:lvl8pPr>
            <a:lvl9pPr lvl="8" algn="ctr" rtl="0">
              <a:lnSpc>
                <a:spcPct val="100000"/>
              </a:lnSpc>
              <a:spcBef>
                <a:spcPts val="0"/>
              </a:spcBef>
              <a:spcAft>
                <a:spcPts val="0"/>
              </a:spcAft>
              <a:buSzPts val="1800"/>
              <a:buNone/>
              <a:defRPr sz="1800" b="1" i="1"/>
            </a:lvl9pPr>
          </a:lstStyle>
          <a:p>
            <a:endParaRPr/>
          </a:p>
        </p:txBody>
      </p:sp>
      <p:sp>
        <p:nvSpPr>
          <p:cNvPr id="112" name="Google Shape;112;p26"/>
          <p:cNvSpPr txBox="1">
            <a:spLocks noGrp="1"/>
          </p:cNvSpPr>
          <p:nvPr>
            <p:ph type="subTitle" idx="3"/>
          </p:nvPr>
        </p:nvSpPr>
        <p:spPr>
          <a:xfrm>
            <a:off x="6256375" y="3111150"/>
            <a:ext cx="20220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1pPr>
            <a:lvl2pPr lvl="1"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2pPr>
            <a:lvl3pPr lvl="2"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3pPr>
            <a:lvl4pPr lvl="3"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4pPr>
            <a:lvl5pPr lvl="4"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5pPr>
            <a:lvl6pPr lvl="5"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6pPr>
            <a:lvl7pPr lvl="6"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7pPr>
            <a:lvl8pPr lvl="7"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8pPr>
            <a:lvl9pPr lvl="8"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9pPr>
          </a:lstStyle>
          <a:p>
            <a:endParaRPr/>
          </a:p>
        </p:txBody>
      </p:sp>
      <p:sp>
        <p:nvSpPr>
          <p:cNvPr id="113" name="Google Shape;113;p26"/>
          <p:cNvSpPr txBox="1">
            <a:spLocks noGrp="1"/>
          </p:cNvSpPr>
          <p:nvPr>
            <p:ph type="subTitle" idx="4"/>
          </p:nvPr>
        </p:nvSpPr>
        <p:spPr>
          <a:xfrm>
            <a:off x="6256375" y="3396050"/>
            <a:ext cx="2022000" cy="750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800"/>
              <a:buNone/>
              <a:defRPr sz="1800" b="1" i="1"/>
            </a:lvl2pPr>
            <a:lvl3pPr lvl="2" algn="ctr" rtl="0">
              <a:lnSpc>
                <a:spcPct val="100000"/>
              </a:lnSpc>
              <a:spcBef>
                <a:spcPts val="0"/>
              </a:spcBef>
              <a:spcAft>
                <a:spcPts val="0"/>
              </a:spcAft>
              <a:buSzPts val="1800"/>
              <a:buNone/>
              <a:defRPr sz="1800" b="1" i="1"/>
            </a:lvl3pPr>
            <a:lvl4pPr lvl="3" algn="ctr" rtl="0">
              <a:lnSpc>
                <a:spcPct val="100000"/>
              </a:lnSpc>
              <a:spcBef>
                <a:spcPts val="0"/>
              </a:spcBef>
              <a:spcAft>
                <a:spcPts val="0"/>
              </a:spcAft>
              <a:buSzPts val="1800"/>
              <a:buNone/>
              <a:defRPr sz="1800" b="1" i="1"/>
            </a:lvl4pPr>
            <a:lvl5pPr lvl="4" algn="ctr" rtl="0">
              <a:lnSpc>
                <a:spcPct val="100000"/>
              </a:lnSpc>
              <a:spcBef>
                <a:spcPts val="0"/>
              </a:spcBef>
              <a:spcAft>
                <a:spcPts val="0"/>
              </a:spcAft>
              <a:buSzPts val="1800"/>
              <a:buNone/>
              <a:defRPr sz="1800" b="1" i="1"/>
            </a:lvl5pPr>
            <a:lvl6pPr lvl="5" algn="ctr" rtl="0">
              <a:lnSpc>
                <a:spcPct val="100000"/>
              </a:lnSpc>
              <a:spcBef>
                <a:spcPts val="0"/>
              </a:spcBef>
              <a:spcAft>
                <a:spcPts val="0"/>
              </a:spcAft>
              <a:buSzPts val="1800"/>
              <a:buNone/>
              <a:defRPr sz="1800" b="1" i="1"/>
            </a:lvl6pPr>
            <a:lvl7pPr lvl="6" algn="ctr" rtl="0">
              <a:lnSpc>
                <a:spcPct val="100000"/>
              </a:lnSpc>
              <a:spcBef>
                <a:spcPts val="0"/>
              </a:spcBef>
              <a:spcAft>
                <a:spcPts val="0"/>
              </a:spcAft>
              <a:buSzPts val="1800"/>
              <a:buNone/>
              <a:defRPr sz="1800" b="1" i="1"/>
            </a:lvl7pPr>
            <a:lvl8pPr lvl="7" algn="ctr" rtl="0">
              <a:lnSpc>
                <a:spcPct val="100000"/>
              </a:lnSpc>
              <a:spcBef>
                <a:spcPts val="0"/>
              </a:spcBef>
              <a:spcAft>
                <a:spcPts val="0"/>
              </a:spcAft>
              <a:buSzPts val="1800"/>
              <a:buNone/>
              <a:defRPr sz="1800" b="1" i="1"/>
            </a:lvl8pPr>
            <a:lvl9pPr lvl="8" algn="ctr" rtl="0">
              <a:lnSpc>
                <a:spcPct val="100000"/>
              </a:lnSpc>
              <a:spcBef>
                <a:spcPts val="0"/>
              </a:spcBef>
              <a:spcAft>
                <a:spcPts val="0"/>
              </a:spcAft>
              <a:buSzPts val="1800"/>
              <a:buNone/>
              <a:defRPr sz="1800" b="1" i="1"/>
            </a:lvl9pPr>
          </a:lstStyle>
          <a:p>
            <a:endParaRPr/>
          </a:p>
        </p:txBody>
      </p:sp>
      <p:sp>
        <p:nvSpPr>
          <p:cNvPr id="114" name="Google Shape;114;p26"/>
          <p:cNvSpPr txBox="1">
            <a:spLocks noGrp="1"/>
          </p:cNvSpPr>
          <p:nvPr>
            <p:ph type="subTitle" idx="5"/>
          </p:nvPr>
        </p:nvSpPr>
        <p:spPr>
          <a:xfrm>
            <a:off x="3561075" y="3111150"/>
            <a:ext cx="20220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1pPr>
            <a:lvl2pPr lvl="1"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2pPr>
            <a:lvl3pPr lvl="2"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3pPr>
            <a:lvl4pPr lvl="3"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4pPr>
            <a:lvl5pPr lvl="4"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5pPr>
            <a:lvl6pPr lvl="5"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6pPr>
            <a:lvl7pPr lvl="6"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7pPr>
            <a:lvl8pPr lvl="7"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8pPr>
            <a:lvl9pPr lvl="8"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9pPr>
          </a:lstStyle>
          <a:p>
            <a:endParaRPr/>
          </a:p>
        </p:txBody>
      </p:sp>
      <p:sp>
        <p:nvSpPr>
          <p:cNvPr id="115" name="Google Shape;115;p26"/>
          <p:cNvSpPr txBox="1">
            <a:spLocks noGrp="1"/>
          </p:cNvSpPr>
          <p:nvPr>
            <p:ph type="subTitle" idx="6"/>
          </p:nvPr>
        </p:nvSpPr>
        <p:spPr>
          <a:xfrm>
            <a:off x="3561075" y="3396050"/>
            <a:ext cx="2022000" cy="750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800"/>
              <a:buNone/>
              <a:defRPr sz="1800" b="1" i="1"/>
            </a:lvl2pPr>
            <a:lvl3pPr lvl="2" algn="ctr" rtl="0">
              <a:lnSpc>
                <a:spcPct val="100000"/>
              </a:lnSpc>
              <a:spcBef>
                <a:spcPts val="0"/>
              </a:spcBef>
              <a:spcAft>
                <a:spcPts val="0"/>
              </a:spcAft>
              <a:buSzPts val="1800"/>
              <a:buNone/>
              <a:defRPr sz="1800" b="1" i="1"/>
            </a:lvl3pPr>
            <a:lvl4pPr lvl="3" algn="ctr" rtl="0">
              <a:lnSpc>
                <a:spcPct val="100000"/>
              </a:lnSpc>
              <a:spcBef>
                <a:spcPts val="0"/>
              </a:spcBef>
              <a:spcAft>
                <a:spcPts val="0"/>
              </a:spcAft>
              <a:buSzPts val="1800"/>
              <a:buNone/>
              <a:defRPr sz="1800" b="1" i="1"/>
            </a:lvl4pPr>
            <a:lvl5pPr lvl="4" algn="ctr" rtl="0">
              <a:lnSpc>
                <a:spcPct val="100000"/>
              </a:lnSpc>
              <a:spcBef>
                <a:spcPts val="0"/>
              </a:spcBef>
              <a:spcAft>
                <a:spcPts val="0"/>
              </a:spcAft>
              <a:buSzPts val="1800"/>
              <a:buNone/>
              <a:defRPr sz="1800" b="1" i="1"/>
            </a:lvl5pPr>
            <a:lvl6pPr lvl="5" algn="ctr" rtl="0">
              <a:lnSpc>
                <a:spcPct val="100000"/>
              </a:lnSpc>
              <a:spcBef>
                <a:spcPts val="0"/>
              </a:spcBef>
              <a:spcAft>
                <a:spcPts val="0"/>
              </a:spcAft>
              <a:buSzPts val="1800"/>
              <a:buNone/>
              <a:defRPr sz="1800" b="1" i="1"/>
            </a:lvl6pPr>
            <a:lvl7pPr lvl="6" algn="ctr" rtl="0">
              <a:lnSpc>
                <a:spcPct val="100000"/>
              </a:lnSpc>
              <a:spcBef>
                <a:spcPts val="0"/>
              </a:spcBef>
              <a:spcAft>
                <a:spcPts val="0"/>
              </a:spcAft>
              <a:buSzPts val="1800"/>
              <a:buNone/>
              <a:defRPr sz="1800" b="1" i="1"/>
            </a:lvl7pPr>
            <a:lvl8pPr lvl="7" algn="ctr" rtl="0">
              <a:lnSpc>
                <a:spcPct val="100000"/>
              </a:lnSpc>
              <a:spcBef>
                <a:spcPts val="0"/>
              </a:spcBef>
              <a:spcAft>
                <a:spcPts val="0"/>
              </a:spcAft>
              <a:buSzPts val="1800"/>
              <a:buNone/>
              <a:defRPr sz="1800" b="1" i="1"/>
            </a:lvl8pPr>
            <a:lvl9pPr lvl="8" algn="ctr" rtl="0">
              <a:lnSpc>
                <a:spcPct val="100000"/>
              </a:lnSpc>
              <a:spcBef>
                <a:spcPts val="0"/>
              </a:spcBef>
              <a:spcAft>
                <a:spcPts val="0"/>
              </a:spcAft>
              <a:buSzPts val="1800"/>
              <a:buNone/>
              <a:defRPr sz="1800" b="1" i="1"/>
            </a:lvl9pPr>
          </a:lstStyle>
          <a:p>
            <a:endParaRPr/>
          </a:p>
        </p:txBody>
      </p:sp>
      <p:sp>
        <p:nvSpPr>
          <p:cNvPr id="116" name="Google Shape;116;p26"/>
          <p:cNvSpPr txBox="1">
            <a:spLocks noGrp="1"/>
          </p:cNvSpPr>
          <p:nvPr>
            <p:ph type="title" idx="7" hasCustomPrompt="1"/>
          </p:nvPr>
        </p:nvSpPr>
        <p:spPr>
          <a:xfrm>
            <a:off x="865775" y="2186425"/>
            <a:ext cx="2022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7" name="Google Shape;117;p26"/>
          <p:cNvSpPr txBox="1">
            <a:spLocks noGrp="1"/>
          </p:cNvSpPr>
          <p:nvPr>
            <p:ph type="title" idx="8" hasCustomPrompt="1"/>
          </p:nvPr>
        </p:nvSpPr>
        <p:spPr>
          <a:xfrm>
            <a:off x="3561000" y="2186425"/>
            <a:ext cx="2022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8" name="Google Shape;118;p26"/>
          <p:cNvSpPr txBox="1">
            <a:spLocks noGrp="1"/>
          </p:cNvSpPr>
          <p:nvPr>
            <p:ph type="title" idx="9" hasCustomPrompt="1"/>
          </p:nvPr>
        </p:nvSpPr>
        <p:spPr>
          <a:xfrm>
            <a:off x="6256225" y="2186425"/>
            <a:ext cx="2022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bg>
      <p:bgPr>
        <a:blipFill>
          <a:blip r:embed="rId2">
            <a:alphaModFix/>
          </a:blip>
          <a:stretch>
            <a:fillRect/>
          </a:stretch>
        </a:blipFill>
        <a:effectLst/>
      </p:bgPr>
    </p:bg>
    <p:spTree>
      <p:nvGrpSpPr>
        <p:cNvPr id="1" name="Shape 16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58300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dirty="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1642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13250" y="529925"/>
            <a:ext cx="7717500" cy="487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subTitle" idx="1"/>
          </p:nvPr>
        </p:nvSpPr>
        <p:spPr>
          <a:xfrm>
            <a:off x="770700" y="1249500"/>
            <a:ext cx="7602600" cy="2644500"/>
          </a:xfrm>
          <a:prstGeom prst="rect">
            <a:avLst/>
          </a:prstGeom>
          <a:effectLst>
            <a:outerShdw blurRad="371475" algn="bl" rotWithShape="0">
              <a:srgbClr val="CDA434">
                <a:alpha val="64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1pPr>
            <a:lvl2pPr lvl="1"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2pPr>
            <a:lvl3pPr lvl="2"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3pPr>
            <a:lvl4pPr lvl="3"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4pPr>
            <a:lvl5pPr lvl="4"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5pPr>
            <a:lvl6pPr lvl="5"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6pPr>
            <a:lvl7pPr lvl="6"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7pPr>
            <a:lvl8pPr lvl="7"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8pPr>
            <a:lvl9pPr lvl="8"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2294400" y="1664575"/>
            <a:ext cx="4555200" cy="978000"/>
          </a:xfrm>
          <a:prstGeom prst="rect">
            <a:avLst/>
          </a:prstGeom>
          <a:effectLst>
            <a:outerShdw blurRad="114300" algn="bl" rotWithShape="0">
              <a:srgbClr val="CDA434">
                <a:alpha val="64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1pPr>
            <a:lvl2pPr lvl="1"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2pPr>
            <a:lvl3pPr lvl="2"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3pPr>
            <a:lvl4pPr lvl="3"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4pPr>
            <a:lvl5pPr lvl="4"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5pPr>
            <a:lvl6pPr lvl="5"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6pPr>
            <a:lvl7pPr lvl="6"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7pPr>
            <a:lvl8pPr lvl="7"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8pPr>
            <a:lvl9pPr lvl="8"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9pPr>
          </a:lstStyle>
          <a:p>
            <a:endParaRPr/>
          </a:p>
        </p:txBody>
      </p:sp>
      <p:sp>
        <p:nvSpPr>
          <p:cNvPr id="33" name="Google Shape;33;p9"/>
          <p:cNvSpPr txBox="1">
            <a:spLocks noGrp="1"/>
          </p:cNvSpPr>
          <p:nvPr>
            <p:ph type="subTitle" idx="2"/>
          </p:nvPr>
        </p:nvSpPr>
        <p:spPr>
          <a:xfrm>
            <a:off x="3017100" y="2642525"/>
            <a:ext cx="3109800" cy="9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800"/>
              <a:buNone/>
              <a:defRPr sz="1800" b="1" i="1"/>
            </a:lvl2pPr>
            <a:lvl3pPr lvl="2" algn="ctr" rtl="0">
              <a:lnSpc>
                <a:spcPct val="100000"/>
              </a:lnSpc>
              <a:spcBef>
                <a:spcPts val="0"/>
              </a:spcBef>
              <a:spcAft>
                <a:spcPts val="0"/>
              </a:spcAft>
              <a:buSzPts val="1800"/>
              <a:buNone/>
              <a:defRPr sz="1800" b="1" i="1"/>
            </a:lvl3pPr>
            <a:lvl4pPr lvl="3" algn="ctr" rtl="0">
              <a:lnSpc>
                <a:spcPct val="100000"/>
              </a:lnSpc>
              <a:spcBef>
                <a:spcPts val="0"/>
              </a:spcBef>
              <a:spcAft>
                <a:spcPts val="0"/>
              </a:spcAft>
              <a:buSzPts val="1800"/>
              <a:buNone/>
              <a:defRPr sz="1800" b="1" i="1"/>
            </a:lvl4pPr>
            <a:lvl5pPr lvl="4" algn="ctr" rtl="0">
              <a:lnSpc>
                <a:spcPct val="100000"/>
              </a:lnSpc>
              <a:spcBef>
                <a:spcPts val="0"/>
              </a:spcBef>
              <a:spcAft>
                <a:spcPts val="0"/>
              </a:spcAft>
              <a:buSzPts val="1800"/>
              <a:buNone/>
              <a:defRPr sz="1800" b="1" i="1"/>
            </a:lvl5pPr>
            <a:lvl6pPr lvl="5" algn="ctr" rtl="0">
              <a:lnSpc>
                <a:spcPct val="100000"/>
              </a:lnSpc>
              <a:spcBef>
                <a:spcPts val="0"/>
              </a:spcBef>
              <a:spcAft>
                <a:spcPts val="0"/>
              </a:spcAft>
              <a:buSzPts val="1800"/>
              <a:buNone/>
              <a:defRPr sz="1800" b="1" i="1"/>
            </a:lvl6pPr>
            <a:lvl7pPr lvl="6" algn="ctr" rtl="0">
              <a:lnSpc>
                <a:spcPct val="100000"/>
              </a:lnSpc>
              <a:spcBef>
                <a:spcPts val="0"/>
              </a:spcBef>
              <a:spcAft>
                <a:spcPts val="0"/>
              </a:spcAft>
              <a:buSzPts val="1800"/>
              <a:buNone/>
              <a:defRPr sz="1800" b="1" i="1"/>
            </a:lvl7pPr>
            <a:lvl8pPr lvl="7" algn="ctr" rtl="0">
              <a:lnSpc>
                <a:spcPct val="100000"/>
              </a:lnSpc>
              <a:spcBef>
                <a:spcPts val="0"/>
              </a:spcBef>
              <a:spcAft>
                <a:spcPts val="0"/>
              </a:spcAft>
              <a:buSzPts val="1800"/>
              <a:buNone/>
              <a:defRPr sz="1800" b="1" i="1"/>
            </a:lvl8pPr>
            <a:lvl9pPr lvl="8" algn="ctr" rtl="0">
              <a:lnSpc>
                <a:spcPct val="100000"/>
              </a:lnSpc>
              <a:spcBef>
                <a:spcPts val="0"/>
              </a:spcBef>
              <a:spcAft>
                <a:spcPts val="0"/>
              </a:spcAft>
              <a:buSzPts val="1800"/>
              <a:buNone/>
              <a:defRPr sz="1800" b="1" i="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13250" y="529925"/>
            <a:ext cx="7717500" cy="487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13"/>
          <p:cNvSpPr txBox="1">
            <a:spLocks noGrp="1"/>
          </p:cNvSpPr>
          <p:nvPr>
            <p:ph type="subTitle" idx="1"/>
          </p:nvPr>
        </p:nvSpPr>
        <p:spPr>
          <a:xfrm>
            <a:off x="2364200" y="1721450"/>
            <a:ext cx="17766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1pPr>
            <a:lvl2pPr lvl="1"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2pPr>
            <a:lvl3pPr lvl="2"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3pPr>
            <a:lvl4pPr lvl="3"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4pPr>
            <a:lvl5pPr lvl="4"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5pPr>
            <a:lvl6pPr lvl="5"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6pPr>
            <a:lvl7pPr lvl="6"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7pPr>
            <a:lvl8pPr lvl="7"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8pPr>
            <a:lvl9pPr lvl="8"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9pPr>
          </a:lstStyle>
          <a:p>
            <a:endParaRPr/>
          </a:p>
        </p:txBody>
      </p:sp>
      <p:sp>
        <p:nvSpPr>
          <p:cNvPr id="43" name="Google Shape;43;p13"/>
          <p:cNvSpPr txBox="1">
            <a:spLocks noGrp="1"/>
          </p:cNvSpPr>
          <p:nvPr>
            <p:ph type="subTitle" idx="2"/>
          </p:nvPr>
        </p:nvSpPr>
        <p:spPr>
          <a:xfrm>
            <a:off x="2364200" y="2006349"/>
            <a:ext cx="1776600" cy="606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800"/>
              <a:buNone/>
              <a:defRPr sz="1800" b="1" i="1"/>
            </a:lvl2pPr>
            <a:lvl3pPr lvl="2" rtl="0">
              <a:lnSpc>
                <a:spcPct val="100000"/>
              </a:lnSpc>
              <a:spcBef>
                <a:spcPts val="0"/>
              </a:spcBef>
              <a:spcAft>
                <a:spcPts val="0"/>
              </a:spcAft>
              <a:buSzPts val="1800"/>
              <a:buNone/>
              <a:defRPr sz="1800" b="1" i="1"/>
            </a:lvl3pPr>
            <a:lvl4pPr lvl="3" rtl="0">
              <a:lnSpc>
                <a:spcPct val="100000"/>
              </a:lnSpc>
              <a:spcBef>
                <a:spcPts val="0"/>
              </a:spcBef>
              <a:spcAft>
                <a:spcPts val="0"/>
              </a:spcAft>
              <a:buSzPts val="1800"/>
              <a:buNone/>
              <a:defRPr sz="1800" b="1" i="1"/>
            </a:lvl4pPr>
            <a:lvl5pPr lvl="4" rtl="0">
              <a:lnSpc>
                <a:spcPct val="100000"/>
              </a:lnSpc>
              <a:spcBef>
                <a:spcPts val="0"/>
              </a:spcBef>
              <a:spcAft>
                <a:spcPts val="0"/>
              </a:spcAft>
              <a:buSzPts val="1800"/>
              <a:buNone/>
              <a:defRPr sz="1800" b="1" i="1"/>
            </a:lvl5pPr>
            <a:lvl6pPr lvl="5" rtl="0">
              <a:lnSpc>
                <a:spcPct val="100000"/>
              </a:lnSpc>
              <a:spcBef>
                <a:spcPts val="0"/>
              </a:spcBef>
              <a:spcAft>
                <a:spcPts val="0"/>
              </a:spcAft>
              <a:buSzPts val="1800"/>
              <a:buNone/>
              <a:defRPr sz="1800" b="1" i="1"/>
            </a:lvl6pPr>
            <a:lvl7pPr lvl="6" rtl="0">
              <a:lnSpc>
                <a:spcPct val="100000"/>
              </a:lnSpc>
              <a:spcBef>
                <a:spcPts val="0"/>
              </a:spcBef>
              <a:spcAft>
                <a:spcPts val="0"/>
              </a:spcAft>
              <a:buSzPts val="1800"/>
              <a:buNone/>
              <a:defRPr sz="1800" b="1" i="1"/>
            </a:lvl7pPr>
            <a:lvl8pPr lvl="7" rtl="0">
              <a:lnSpc>
                <a:spcPct val="100000"/>
              </a:lnSpc>
              <a:spcBef>
                <a:spcPts val="0"/>
              </a:spcBef>
              <a:spcAft>
                <a:spcPts val="0"/>
              </a:spcAft>
              <a:buSzPts val="1800"/>
              <a:buNone/>
              <a:defRPr sz="1800" b="1" i="1"/>
            </a:lvl8pPr>
            <a:lvl9pPr lvl="8" rtl="0">
              <a:lnSpc>
                <a:spcPct val="100000"/>
              </a:lnSpc>
              <a:spcBef>
                <a:spcPts val="0"/>
              </a:spcBef>
              <a:spcAft>
                <a:spcPts val="0"/>
              </a:spcAft>
              <a:buSzPts val="1800"/>
              <a:buNone/>
              <a:defRPr sz="1800" b="1" i="1"/>
            </a:lvl9pPr>
          </a:lstStyle>
          <a:p>
            <a:endParaRPr/>
          </a:p>
        </p:txBody>
      </p:sp>
      <p:sp>
        <p:nvSpPr>
          <p:cNvPr id="44" name="Google Shape;44;p13"/>
          <p:cNvSpPr txBox="1">
            <a:spLocks noGrp="1"/>
          </p:cNvSpPr>
          <p:nvPr>
            <p:ph type="subTitle" idx="3"/>
          </p:nvPr>
        </p:nvSpPr>
        <p:spPr>
          <a:xfrm>
            <a:off x="2364200" y="3144400"/>
            <a:ext cx="17766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1pPr>
            <a:lvl2pPr lvl="1"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2pPr>
            <a:lvl3pPr lvl="2"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3pPr>
            <a:lvl4pPr lvl="3"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4pPr>
            <a:lvl5pPr lvl="4"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5pPr>
            <a:lvl6pPr lvl="5"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6pPr>
            <a:lvl7pPr lvl="6"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7pPr>
            <a:lvl8pPr lvl="7"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8pPr>
            <a:lvl9pPr lvl="8"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9pPr>
          </a:lstStyle>
          <a:p>
            <a:endParaRPr/>
          </a:p>
        </p:txBody>
      </p:sp>
      <p:sp>
        <p:nvSpPr>
          <p:cNvPr id="45" name="Google Shape;45;p13"/>
          <p:cNvSpPr txBox="1">
            <a:spLocks noGrp="1"/>
          </p:cNvSpPr>
          <p:nvPr>
            <p:ph type="subTitle" idx="4"/>
          </p:nvPr>
        </p:nvSpPr>
        <p:spPr>
          <a:xfrm>
            <a:off x="2364200" y="3429299"/>
            <a:ext cx="1776600" cy="606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800"/>
              <a:buNone/>
              <a:defRPr sz="1800" b="1" i="1"/>
            </a:lvl2pPr>
            <a:lvl3pPr lvl="2" rtl="0">
              <a:lnSpc>
                <a:spcPct val="100000"/>
              </a:lnSpc>
              <a:spcBef>
                <a:spcPts val="0"/>
              </a:spcBef>
              <a:spcAft>
                <a:spcPts val="0"/>
              </a:spcAft>
              <a:buSzPts val="1800"/>
              <a:buNone/>
              <a:defRPr sz="1800" b="1" i="1"/>
            </a:lvl3pPr>
            <a:lvl4pPr lvl="3" rtl="0">
              <a:lnSpc>
                <a:spcPct val="100000"/>
              </a:lnSpc>
              <a:spcBef>
                <a:spcPts val="0"/>
              </a:spcBef>
              <a:spcAft>
                <a:spcPts val="0"/>
              </a:spcAft>
              <a:buSzPts val="1800"/>
              <a:buNone/>
              <a:defRPr sz="1800" b="1" i="1"/>
            </a:lvl4pPr>
            <a:lvl5pPr lvl="4" rtl="0">
              <a:lnSpc>
                <a:spcPct val="100000"/>
              </a:lnSpc>
              <a:spcBef>
                <a:spcPts val="0"/>
              </a:spcBef>
              <a:spcAft>
                <a:spcPts val="0"/>
              </a:spcAft>
              <a:buSzPts val="1800"/>
              <a:buNone/>
              <a:defRPr sz="1800" b="1" i="1"/>
            </a:lvl5pPr>
            <a:lvl6pPr lvl="5" rtl="0">
              <a:lnSpc>
                <a:spcPct val="100000"/>
              </a:lnSpc>
              <a:spcBef>
                <a:spcPts val="0"/>
              </a:spcBef>
              <a:spcAft>
                <a:spcPts val="0"/>
              </a:spcAft>
              <a:buSzPts val="1800"/>
              <a:buNone/>
              <a:defRPr sz="1800" b="1" i="1"/>
            </a:lvl6pPr>
            <a:lvl7pPr lvl="6" rtl="0">
              <a:lnSpc>
                <a:spcPct val="100000"/>
              </a:lnSpc>
              <a:spcBef>
                <a:spcPts val="0"/>
              </a:spcBef>
              <a:spcAft>
                <a:spcPts val="0"/>
              </a:spcAft>
              <a:buSzPts val="1800"/>
              <a:buNone/>
              <a:defRPr sz="1800" b="1" i="1"/>
            </a:lvl7pPr>
            <a:lvl8pPr lvl="7" rtl="0">
              <a:lnSpc>
                <a:spcPct val="100000"/>
              </a:lnSpc>
              <a:spcBef>
                <a:spcPts val="0"/>
              </a:spcBef>
              <a:spcAft>
                <a:spcPts val="0"/>
              </a:spcAft>
              <a:buSzPts val="1800"/>
              <a:buNone/>
              <a:defRPr sz="1800" b="1" i="1"/>
            </a:lvl8pPr>
            <a:lvl9pPr lvl="8" rtl="0">
              <a:lnSpc>
                <a:spcPct val="100000"/>
              </a:lnSpc>
              <a:spcBef>
                <a:spcPts val="0"/>
              </a:spcBef>
              <a:spcAft>
                <a:spcPts val="0"/>
              </a:spcAft>
              <a:buSzPts val="1800"/>
              <a:buNone/>
              <a:defRPr sz="1800" b="1" i="1"/>
            </a:lvl9pPr>
          </a:lstStyle>
          <a:p>
            <a:endParaRPr/>
          </a:p>
        </p:txBody>
      </p:sp>
      <p:sp>
        <p:nvSpPr>
          <p:cNvPr id="46" name="Google Shape;46;p13"/>
          <p:cNvSpPr txBox="1">
            <a:spLocks noGrp="1"/>
          </p:cNvSpPr>
          <p:nvPr>
            <p:ph type="subTitle" idx="5"/>
          </p:nvPr>
        </p:nvSpPr>
        <p:spPr>
          <a:xfrm>
            <a:off x="5772250" y="3144400"/>
            <a:ext cx="17766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1pPr>
            <a:lvl2pPr lvl="1"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2pPr>
            <a:lvl3pPr lvl="2"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3pPr>
            <a:lvl4pPr lvl="3"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4pPr>
            <a:lvl5pPr lvl="4"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5pPr>
            <a:lvl6pPr lvl="5"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6pPr>
            <a:lvl7pPr lvl="6"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7pPr>
            <a:lvl8pPr lvl="7"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8pPr>
            <a:lvl9pPr lvl="8"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9pPr>
          </a:lstStyle>
          <a:p>
            <a:endParaRPr/>
          </a:p>
        </p:txBody>
      </p:sp>
      <p:sp>
        <p:nvSpPr>
          <p:cNvPr id="47" name="Google Shape;47;p13"/>
          <p:cNvSpPr txBox="1">
            <a:spLocks noGrp="1"/>
          </p:cNvSpPr>
          <p:nvPr>
            <p:ph type="subTitle" idx="6"/>
          </p:nvPr>
        </p:nvSpPr>
        <p:spPr>
          <a:xfrm>
            <a:off x="5772250" y="3429299"/>
            <a:ext cx="1776600" cy="606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800"/>
              <a:buNone/>
              <a:defRPr sz="1800" b="1" i="1"/>
            </a:lvl2pPr>
            <a:lvl3pPr lvl="2" rtl="0">
              <a:lnSpc>
                <a:spcPct val="100000"/>
              </a:lnSpc>
              <a:spcBef>
                <a:spcPts val="0"/>
              </a:spcBef>
              <a:spcAft>
                <a:spcPts val="0"/>
              </a:spcAft>
              <a:buSzPts val="1800"/>
              <a:buNone/>
              <a:defRPr sz="1800" b="1" i="1"/>
            </a:lvl3pPr>
            <a:lvl4pPr lvl="3" rtl="0">
              <a:lnSpc>
                <a:spcPct val="100000"/>
              </a:lnSpc>
              <a:spcBef>
                <a:spcPts val="0"/>
              </a:spcBef>
              <a:spcAft>
                <a:spcPts val="0"/>
              </a:spcAft>
              <a:buSzPts val="1800"/>
              <a:buNone/>
              <a:defRPr sz="1800" b="1" i="1"/>
            </a:lvl4pPr>
            <a:lvl5pPr lvl="4" rtl="0">
              <a:lnSpc>
                <a:spcPct val="100000"/>
              </a:lnSpc>
              <a:spcBef>
                <a:spcPts val="0"/>
              </a:spcBef>
              <a:spcAft>
                <a:spcPts val="0"/>
              </a:spcAft>
              <a:buSzPts val="1800"/>
              <a:buNone/>
              <a:defRPr sz="1800" b="1" i="1"/>
            </a:lvl5pPr>
            <a:lvl6pPr lvl="5" rtl="0">
              <a:lnSpc>
                <a:spcPct val="100000"/>
              </a:lnSpc>
              <a:spcBef>
                <a:spcPts val="0"/>
              </a:spcBef>
              <a:spcAft>
                <a:spcPts val="0"/>
              </a:spcAft>
              <a:buSzPts val="1800"/>
              <a:buNone/>
              <a:defRPr sz="1800" b="1" i="1"/>
            </a:lvl6pPr>
            <a:lvl7pPr lvl="6" rtl="0">
              <a:lnSpc>
                <a:spcPct val="100000"/>
              </a:lnSpc>
              <a:spcBef>
                <a:spcPts val="0"/>
              </a:spcBef>
              <a:spcAft>
                <a:spcPts val="0"/>
              </a:spcAft>
              <a:buSzPts val="1800"/>
              <a:buNone/>
              <a:defRPr sz="1800" b="1" i="1"/>
            </a:lvl7pPr>
            <a:lvl8pPr lvl="7" rtl="0">
              <a:lnSpc>
                <a:spcPct val="100000"/>
              </a:lnSpc>
              <a:spcBef>
                <a:spcPts val="0"/>
              </a:spcBef>
              <a:spcAft>
                <a:spcPts val="0"/>
              </a:spcAft>
              <a:buSzPts val="1800"/>
              <a:buNone/>
              <a:defRPr sz="1800" b="1" i="1"/>
            </a:lvl8pPr>
            <a:lvl9pPr lvl="8" rtl="0">
              <a:lnSpc>
                <a:spcPct val="100000"/>
              </a:lnSpc>
              <a:spcBef>
                <a:spcPts val="0"/>
              </a:spcBef>
              <a:spcAft>
                <a:spcPts val="0"/>
              </a:spcAft>
              <a:buSzPts val="1800"/>
              <a:buNone/>
              <a:defRPr sz="1800" b="1" i="1"/>
            </a:lvl9pPr>
          </a:lstStyle>
          <a:p>
            <a:endParaRPr/>
          </a:p>
        </p:txBody>
      </p:sp>
      <p:sp>
        <p:nvSpPr>
          <p:cNvPr id="48" name="Google Shape;48;p13"/>
          <p:cNvSpPr txBox="1">
            <a:spLocks noGrp="1"/>
          </p:cNvSpPr>
          <p:nvPr>
            <p:ph type="subTitle" idx="7"/>
          </p:nvPr>
        </p:nvSpPr>
        <p:spPr>
          <a:xfrm>
            <a:off x="5772250" y="1721450"/>
            <a:ext cx="17766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1pPr>
            <a:lvl2pPr lvl="1"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2pPr>
            <a:lvl3pPr lvl="2"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3pPr>
            <a:lvl4pPr lvl="3"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4pPr>
            <a:lvl5pPr lvl="4"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5pPr>
            <a:lvl6pPr lvl="5"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6pPr>
            <a:lvl7pPr lvl="6"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7pPr>
            <a:lvl8pPr lvl="7"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8pPr>
            <a:lvl9pPr lvl="8"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9pPr>
          </a:lstStyle>
          <a:p>
            <a:endParaRPr/>
          </a:p>
        </p:txBody>
      </p:sp>
      <p:sp>
        <p:nvSpPr>
          <p:cNvPr id="49" name="Google Shape;49;p13"/>
          <p:cNvSpPr txBox="1">
            <a:spLocks noGrp="1"/>
          </p:cNvSpPr>
          <p:nvPr>
            <p:ph type="subTitle" idx="8"/>
          </p:nvPr>
        </p:nvSpPr>
        <p:spPr>
          <a:xfrm>
            <a:off x="5772250" y="2006349"/>
            <a:ext cx="1776600" cy="606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800"/>
              <a:buNone/>
              <a:defRPr sz="1800" b="1" i="1"/>
            </a:lvl2pPr>
            <a:lvl3pPr lvl="2" rtl="0">
              <a:lnSpc>
                <a:spcPct val="100000"/>
              </a:lnSpc>
              <a:spcBef>
                <a:spcPts val="0"/>
              </a:spcBef>
              <a:spcAft>
                <a:spcPts val="0"/>
              </a:spcAft>
              <a:buSzPts val="1800"/>
              <a:buNone/>
              <a:defRPr sz="1800" b="1" i="1"/>
            </a:lvl3pPr>
            <a:lvl4pPr lvl="3" rtl="0">
              <a:lnSpc>
                <a:spcPct val="100000"/>
              </a:lnSpc>
              <a:spcBef>
                <a:spcPts val="0"/>
              </a:spcBef>
              <a:spcAft>
                <a:spcPts val="0"/>
              </a:spcAft>
              <a:buSzPts val="1800"/>
              <a:buNone/>
              <a:defRPr sz="1800" b="1" i="1"/>
            </a:lvl4pPr>
            <a:lvl5pPr lvl="4" rtl="0">
              <a:lnSpc>
                <a:spcPct val="100000"/>
              </a:lnSpc>
              <a:spcBef>
                <a:spcPts val="0"/>
              </a:spcBef>
              <a:spcAft>
                <a:spcPts val="0"/>
              </a:spcAft>
              <a:buSzPts val="1800"/>
              <a:buNone/>
              <a:defRPr sz="1800" b="1" i="1"/>
            </a:lvl5pPr>
            <a:lvl6pPr lvl="5" rtl="0">
              <a:lnSpc>
                <a:spcPct val="100000"/>
              </a:lnSpc>
              <a:spcBef>
                <a:spcPts val="0"/>
              </a:spcBef>
              <a:spcAft>
                <a:spcPts val="0"/>
              </a:spcAft>
              <a:buSzPts val="1800"/>
              <a:buNone/>
              <a:defRPr sz="1800" b="1" i="1"/>
            </a:lvl6pPr>
            <a:lvl7pPr lvl="6" rtl="0">
              <a:lnSpc>
                <a:spcPct val="100000"/>
              </a:lnSpc>
              <a:spcBef>
                <a:spcPts val="0"/>
              </a:spcBef>
              <a:spcAft>
                <a:spcPts val="0"/>
              </a:spcAft>
              <a:buSzPts val="1800"/>
              <a:buNone/>
              <a:defRPr sz="1800" b="1" i="1"/>
            </a:lvl7pPr>
            <a:lvl8pPr lvl="7" rtl="0">
              <a:lnSpc>
                <a:spcPct val="100000"/>
              </a:lnSpc>
              <a:spcBef>
                <a:spcPts val="0"/>
              </a:spcBef>
              <a:spcAft>
                <a:spcPts val="0"/>
              </a:spcAft>
              <a:buSzPts val="1800"/>
              <a:buNone/>
              <a:defRPr sz="1800" b="1" i="1"/>
            </a:lvl8pPr>
            <a:lvl9pPr lvl="8" rtl="0">
              <a:lnSpc>
                <a:spcPct val="100000"/>
              </a:lnSpc>
              <a:spcBef>
                <a:spcPts val="0"/>
              </a:spcBef>
              <a:spcAft>
                <a:spcPts val="0"/>
              </a:spcAft>
              <a:buSzPts val="1800"/>
              <a:buNone/>
              <a:defRPr sz="1800" b="1" i="1"/>
            </a:lvl9pPr>
          </a:lstStyle>
          <a:p>
            <a:endParaRPr/>
          </a:p>
        </p:txBody>
      </p:sp>
      <p:sp>
        <p:nvSpPr>
          <p:cNvPr id="50" name="Google Shape;50;p13"/>
          <p:cNvSpPr txBox="1">
            <a:spLocks noGrp="1"/>
          </p:cNvSpPr>
          <p:nvPr>
            <p:ph type="title" idx="9" hasCustomPrompt="1"/>
          </p:nvPr>
        </p:nvSpPr>
        <p:spPr>
          <a:xfrm>
            <a:off x="1613651" y="1841950"/>
            <a:ext cx="636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1" name="Google Shape;51;p13"/>
          <p:cNvSpPr txBox="1">
            <a:spLocks noGrp="1"/>
          </p:cNvSpPr>
          <p:nvPr>
            <p:ph type="title" idx="13" hasCustomPrompt="1"/>
          </p:nvPr>
        </p:nvSpPr>
        <p:spPr>
          <a:xfrm>
            <a:off x="1613651" y="3272850"/>
            <a:ext cx="636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2" name="Google Shape;52;p13"/>
          <p:cNvSpPr txBox="1">
            <a:spLocks noGrp="1"/>
          </p:cNvSpPr>
          <p:nvPr>
            <p:ph type="title" idx="14" hasCustomPrompt="1"/>
          </p:nvPr>
        </p:nvSpPr>
        <p:spPr>
          <a:xfrm>
            <a:off x="5021826" y="1841950"/>
            <a:ext cx="636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3" name="Google Shape;53;p13"/>
          <p:cNvSpPr txBox="1">
            <a:spLocks noGrp="1"/>
          </p:cNvSpPr>
          <p:nvPr>
            <p:ph type="title" idx="15" hasCustomPrompt="1"/>
          </p:nvPr>
        </p:nvSpPr>
        <p:spPr>
          <a:xfrm>
            <a:off x="5021826" y="3272850"/>
            <a:ext cx="636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subTitle" idx="1"/>
          </p:nvPr>
        </p:nvSpPr>
        <p:spPr>
          <a:xfrm>
            <a:off x="2882100" y="2413650"/>
            <a:ext cx="3379800" cy="487800"/>
          </a:xfrm>
          <a:prstGeom prst="rect">
            <a:avLst/>
          </a:prstGeom>
          <a:effectLst>
            <a:outerShdw blurRad="114300" algn="bl" rotWithShape="0">
              <a:srgbClr val="CDA434">
                <a:alpha val="64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rgbClr val="CDA434"/>
              </a:buClr>
              <a:buSzPts val="2200"/>
              <a:buFont typeface="Architects Daughter"/>
              <a:buNone/>
              <a:defRPr sz="2200" b="1" i="1">
                <a:solidFill>
                  <a:srgbClr val="CDA434"/>
                </a:solidFill>
                <a:latin typeface="Architects Daughter"/>
                <a:ea typeface="Architects Daughter"/>
                <a:cs typeface="Architects Daughter"/>
                <a:sym typeface="Architects Daughter"/>
              </a:defRPr>
            </a:lvl1pPr>
            <a:lvl2pPr lvl="1" algn="ctr" rtl="0">
              <a:lnSpc>
                <a:spcPct val="100000"/>
              </a:lnSpc>
              <a:spcBef>
                <a:spcPts val="0"/>
              </a:spcBef>
              <a:spcAft>
                <a:spcPts val="0"/>
              </a:spcAft>
              <a:buClr>
                <a:srgbClr val="CDA434"/>
              </a:buClr>
              <a:buSzPts val="2200"/>
              <a:buFont typeface="Architects Daughter"/>
              <a:buNone/>
              <a:defRPr sz="2200" b="1" i="1">
                <a:solidFill>
                  <a:srgbClr val="CDA434"/>
                </a:solidFill>
                <a:latin typeface="Architects Daughter"/>
                <a:ea typeface="Architects Daughter"/>
                <a:cs typeface="Architects Daughter"/>
                <a:sym typeface="Architects Daughter"/>
              </a:defRPr>
            </a:lvl2pPr>
            <a:lvl3pPr lvl="2" algn="ctr" rtl="0">
              <a:lnSpc>
                <a:spcPct val="100000"/>
              </a:lnSpc>
              <a:spcBef>
                <a:spcPts val="0"/>
              </a:spcBef>
              <a:spcAft>
                <a:spcPts val="0"/>
              </a:spcAft>
              <a:buClr>
                <a:srgbClr val="CDA434"/>
              </a:buClr>
              <a:buSzPts val="2200"/>
              <a:buFont typeface="Architects Daughter"/>
              <a:buNone/>
              <a:defRPr sz="2200" b="1" i="1">
                <a:solidFill>
                  <a:srgbClr val="CDA434"/>
                </a:solidFill>
                <a:latin typeface="Architects Daughter"/>
                <a:ea typeface="Architects Daughter"/>
                <a:cs typeface="Architects Daughter"/>
                <a:sym typeface="Architects Daughter"/>
              </a:defRPr>
            </a:lvl3pPr>
            <a:lvl4pPr lvl="3" algn="ctr" rtl="0">
              <a:lnSpc>
                <a:spcPct val="100000"/>
              </a:lnSpc>
              <a:spcBef>
                <a:spcPts val="0"/>
              </a:spcBef>
              <a:spcAft>
                <a:spcPts val="0"/>
              </a:spcAft>
              <a:buClr>
                <a:srgbClr val="CDA434"/>
              </a:buClr>
              <a:buSzPts val="2200"/>
              <a:buFont typeface="Architects Daughter"/>
              <a:buNone/>
              <a:defRPr sz="2200" b="1" i="1">
                <a:solidFill>
                  <a:srgbClr val="CDA434"/>
                </a:solidFill>
                <a:latin typeface="Architects Daughter"/>
                <a:ea typeface="Architects Daughter"/>
                <a:cs typeface="Architects Daughter"/>
                <a:sym typeface="Architects Daughter"/>
              </a:defRPr>
            </a:lvl4pPr>
            <a:lvl5pPr lvl="4" algn="ctr" rtl="0">
              <a:lnSpc>
                <a:spcPct val="100000"/>
              </a:lnSpc>
              <a:spcBef>
                <a:spcPts val="0"/>
              </a:spcBef>
              <a:spcAft>
                <a:spcPts val="0"/>
              </a:spcAft>
              <a:buClr>
                <a:srgbClr val="CDA434"/>
              </a:buClr>
              <a:buSzPts val="2200"/>
              <a:buFont typeface="Architects Daughter"/>
              <a:buNone/>
              <a:defRPr sz="2200" b="1" i="1">
                <a:solidFill>
                  <a:srgbClr val="CDA434"/>
                </a:solidFill>
                <a:latin typeface="Architects Daughter"/>
                <a:ea typeface="Architects Daughter"/>
                <a:cs typeface="Architects Daughter"/>
                <a:sym typeface="Architects Daughter"/>
              </a:defRPr>
            </a:lvl5pPr>
            <a:lvl6pPr lvl="5" algn="ctr" rtl="0">
              <a:lnSpc>
                <a:spcPct val="100000"/>
              </a:lnSpc>
              <a:spcBef>
                <a:spcPts val="0"/>
              </a:spcBef>
              <a:spcAft>
                <a:spcPts val="0"/>
              </a:spcAft>
              <a:buClr>
                <a:srgbClr val="CDA434"/>
              </a:buClr>
              <a:buSzPts val="2200"/>
              <a:buFont typeface="Architects Daughter"/>
              <a:buNone/>
              <a:defRPr sz="2200" b="1" i="1">
                <a:solidFill>
                  <a:srgbClr val="CDA434"/>
                </a:solidFill>
                <a:latin typeface="Architects Daughter"/>
                <a:ea typeface="Architects Daughter"/>
                <a:cs typeface="Architects Daughter"/>
                <a:sym typeface="Architects Daughter"/>
              </a:defRPr>
            </a:lvl6pPr>
            <a:lvl7pPr lvl="6" algn="ctr" rtl="0">
              <a:lnSpc>
                <a:spcPct val="100000"/>
              </a:lnSpc>
              <a:spcBef>
                <a:spcPts val="0"/>
              </a:spcBef>
              <a:spcAft>
                <a:spcPts val="0"/>
              </a:spcAft>
              <a:buClr>
                <a:srgbClr val="CDA434"/>
              </a:buClr>
              <a:buSzPts val="2200"/>
              <a:buFont typeface="Architects Daughter"/>
              <a:buNone/>
              <a:defRPr sz="2200" b="1" i="1">
                <a:solidFill>
                  <a:srgbClr val="CDA434"/>
                </a:solidFill>
                <a:latin typeface="Architects Daughter"/>
                <a:ea typeface="Architects Daughter"/>
                <a:cs typeface="Architects Daughter"/>
                <a:sym typeface="Architects Daughter"/>
              </a:defRPr>
            </a:lvl7pPr>
            <a:lvl8pPr lvl="7" algn="ctr" rtl="0">
              <a:lnSpc>
                <a:spcPct val="100000"/>
              </a:lnSpc>
              <a:spcBef>
                <a:spcPts val="0"/>
              </a:spcBef>
              <a:spcAft>
                <a:spcPts val="0"/>
              </a:spcAft>
              <a:buClr>
                <a:srgbClr val="CDA434"/>
              </a:buClr>
              <a:buSzPts val="2200"/>
              <a:buFont typeface="Architects Daughter"/>
              <a:buNone/>
              <a:defRPr sz="2200" b="1" i="1">
                <a:solidFill>
                  <a:srgbClr val="CDA434"/>
                </a:solidFill>
                <a:latin typeface="Architects Daughter"/>
                <a:ea typeface="Architects Daughter"/>
                <a:cs typeface="Architects Daughter"/>
                <a:sym typeface="Architects Daughter"/>
              </a:defRPr>
            </a:lvl8pPr>
            <a:lvl9pPr lvl="8" algn="ctr" rtl="0">
              <a:lnSpc>
                <a:spcPct val="100000"/>
              </a:lnSpc>
              <a:spcBef>
                <a:spcPts val="0"/>
              </a:spcBef>
              <a:spcAft>
                <a:spcPts val="0"/>
              </a:spcAft>
              <a:buClr>
                <a:srgbClr val="CDA434"/>
              </a:buClr>
              <a:buSzPts val="2200"/>
              <a:buFont typeface="Architects Daughter"/>
              <a:buNone/>
              <a:defRPr sz="2200" b="1" i="1">
                <a:solidFill>
                  <a:srgbClr val="CDA434"/>
                </a:solidFill>
                <a:latin typeface="Architects Daughter"/>
                <a:ea typeface="Architects Daughter"/>
                <a:cs typeface="Architects Daughter"/>
                <a:sym typeface="Architects Daughter"/>
              </a:defRPr>
            </a:lvl9pPr>
          </a:lstStyle>
          <a:p>
            <a:endParaRPr/>
          </a:p>
        </p:txBody>
      </p:sp>
      <p:sp>
        <p:nvSpPr>
          <p:cNvPr id="56" name="Google Shape;56;p14"/>
          <p:cNvSpPr txBox="1">
            <a:spLocks noGrp="1"/>
          </p:cNvSpPr>
          <p:nvPr>
            <p:ph type="subTitle" idx="2"/>
          </p:nvPr>
        </p:nvSpPr>
        <p:spPr>
          <a:xfrm>
            <a:off x="1757400" y="1062275"/>
            <a:ext cx="5629200" cy="13881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b="1" i="1"/>
            </a:lvl2pPr>
            <a:lvl3pPr lvl="2" algn="ctr" rtl="0">
              <a:lnSpc>
                <a:spcPct val="100000"/>
              </a:lnSpc>
              <a:spcBef>
                <a:spcPts val="0"/>
              </a:spcBef>
              <a:spcAft>
                <a:spcPts val="0"/>
              </a:spcAft>
              <a:buSzPts val="2100"/>
              <a:buNone/>
              <a:defRPr sz="2100" b="1" i="1"/>
            </a:lvl3pPr>
            <a:lvl4pPr lvl="3" algn="ctr" rtl="0">
              <a:lnSpc>
                <a:spcPct val="100000"/>
              </a:lnSpc>
              <a:spcBef>
                <a:spcPts val="0"/>
              </a:spcBef>
              <a:spcAft>
                <a:spcPts val="0"/>
              </a:spcAft>
              <a:buSzPts val="2100"/>
              <a:buNone/>
              <a:defRPr sz="2100" b="1" i="1"/>
            </a:lvl4pPr>
            <a:lvl5pPr lvl="4" algn="ctr" rtl="0">
              <a:lnSpc>
                <a:spcPct val="100000"/>
              </a:lnSpc>
              <a:spcBef>
                <a:spcPts val="0"/>
              </a:spcBef>
              <a:spcAft>
                <a:spcPts val="0"/>
              </a:spcAft>
              <a:buSzPts val="2100"/>
              <a:buNone/>
              <a:defRPr sz="2100" b="1" i="1"/>
            </a:lvl5pPr>
            <a:lvl6pPr lvl="5" algn="ctr" rtl="0">
              <a:lnSpc>
                <a:spcPct val="100000"/>
              </a:lnSpc>
              <a:spcBef>
                <a:spcPts val="0"/>
              </a:spcBef>
              <a:spcAft>
                <a:spcPts val="0"/>
              </a:spcAft>
              <a:buSzPts val="2100"/>
              <a:buNone/>
              <a:defRPr sz="2100" b="1" i="1"/>
            </a:lvl6pPr>
            <a:lvl7pPr lvl="6" algn="ctr" rtl="0">
              <a:lnSpc>
                <a:spcPct val="100000"/>
              </a:lnSpc>
              <a:spcBef>
                <a:spcPts val="0"/>
              </a:spcBef>
              <a:spcAft>
                <a:spcPts val="0"/>
              </a:spcAft>
              <a:buSzPts val="2100"/>
              <a:buNone/>
              <a:defRPr sz="2100" b="1" i="1"/>
            </a:lvl7pPr>
            <a:lvl8pPr lvl="7" algn="ctr" rtl="0">
              <a:lnSpc>
                <a:spcPct val="100000"/>
              </a:lnSpc>
              <a:spcBef>
                <a:spcPts val="0"/>
              </a:spcBef>
              <a:spcAft>
                <a:spcPts val="0"/>
              </a:spcAft>
              <a:buSzPts val="2100"/>
              <a:buNone/>
              <a:defRPr sz="2100" b="1" i="1"/>
            </a:lvl8pPr>
            <a:lvl9pPr lvl="8" algn="ctr" rtl="0">
              <a:lnSpc>
                <a:spcPct val="100000"/>
              </a:lnSpc>
              <a:spcBef>
                <a:spcPts val="0"/>
              </a:spcBef>
              <a:spcAft>
                <a:spcPts val="0"/>
              </a:spcAft>
              <a:buSzPts val="2100"/>
              <a:buNone/>
              <a:defRPr sz="2100" b="1" i="1"/>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1">
    <p:spTree>
      <p:nvGrpSpPr>
        <p:cNvPr id="1" name="Shape 73"/>
        <p:cNvGrpSpPr/>
        <p:nvPr/>
      </p:nvGrpSpPr>
      <p:grpSpPr>
        <a:xfrm>
          <a:off x="0" y="0"/>
          <a:ext cx="0" cy="0"/>
          <a:chOff x="0" y="0"/>
          <a:chExt cx="0" cy="0"/>
        </a:xfrm>
      </p:grpSpPr>
      <p:sp>
        <p:nvSpPr>
          <p:cNvPr id="74" name="Google Shape;74;p19"/>
          <p:cNvSpPr txBox="1">
            <a:spLocks noGrp="1"/>
          </p:cNvSpPr>
          <p:nvPr>
            <p:ph type="subTitle" idx="1"/>
          </p:nvPr>
        </p:nvSpPr>
        <p:spPr>
          <a:xfrm>
            <a:off x="525800" y="1664575"/>
            <a:ext cx="3055800" cy="978000"/>
          </a:xfrm>
          <a:prstGeom prst="rect">
            <a:avLst/>
          </a:prstGeom>
          <a:effectLst>
            <a:outerShdw blurRad="114300" algn="bl" rotWithShape="0">
              <a:srgbClr val="CDA434">
                <a:alpha val="64000"/>
              </a:srgb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1pPr>
            <a:lvl2pPr lvl="1"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2pPr>
            <a:lvl3pPr lvl="2"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3pPr>
            <a:lvl4pPr lvl="3"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4pPr>
            <a:lvl5pPr lvl="4"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5pPr>
            <a:lvl6pPr lvl="5"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6pPr>
            <a:lvl7pPr lvl="6"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7pPr>
            <a:lvl8pPr lvl="7"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8pPr>
            <a:lvl9pPr lvl="8"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9pPr>
          </a:lstStyle>
          <a:p>
            <a:endParaRPr/>
          </a:p>
        </p:txBody>
      </p:sp>
      <p:sp>
        <p:nvSpPr>
          <p:cNvPr id="75" name="Google Shape;75;p19"/>
          <p:cNvSpPr txBox="1">
            <a:spLocks noGrp="1"/>
          </p:cNvSpPr>
          <p:nvPr>
            <p:ph type="subTitle" idx="2"/>
          </p:nvPr>
        </p:nvSpPr>
        <p:spPr>
          <a:xfrm>
            <a:off x="617900" y="2642525"/>
            <a:ext cx="2963700" cy="8364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800"/>
              <a:buNone/>
              <a:defRPr sz="1800" b="1" i="1"/>
            </a:lvl2pPr>
            <a:lvl3pPr lvl="2" rtl="0">
              <a:lnSpc>
                <a:spcPct val="100000"/>
              </a:lnSpc>
              <a:spcBef>
                <a:spcPts val="0"/>
              </a:spcBef>
              <a:spcAft>
                <a:spcPts val="0"/>
              </a:spcAft>
              <a:buSzPts val="1800"/>
              <a:buNone/>
              <a:defRPr sz="1800" b="1" i="1"/>
            </a:lvl3pPr>
            <a:lvl4pPr lvl="3" rtl="0">
              <a:lnSpc>
                <a:spcPct val="100000"/>
              </a:lnSpc>
              <a:spcBef>
                <a:spcPts val="0"/>
              </a:spcBef>
              <a:spcAft>
                <a:spcPts val="0"/>
              </a:spcAft>
              <a:buSzPts val="1800"/>
              <a:buNone/>
              <a:defRPr sz="1800" b="1" i="1"/>
            </a:lvl4pPr>
            <a:lvl5pPr lvl="4" rtl="0">
              <a:lnSpc>
                <a:spcPct val="100000"/>
              </a:lnSpc>
              <a:spcBef>
                <a:spcPts val="0"/>
              </a:spcBef>
              <a:spcAft>
                <a:spcPts val="0"/>
              </a:spcAft>
              <a:buSzPts val="1800"/>
              <a:buNone/>
              <a:defRPr sz="1800" b="1" i="1"/>
            </a:lvl5pPr>
            <a:lvl6pPr lvl="5" rtl="0">
              <a:lnSpc>
                <a:spcPct val="100000"/>
              </a:lnSpc>
              <a:spcBef>
                <a:spcPts val="0"/>
              </a:spcBef>
              <a:spcAft>
                <a:spcPts val="0"/>
              </a:spcAft>
              <a:buSzPts val="1800"/>
              <a:buNone/>
              <a:defRPr sz="1800" b="1" i="1"/>
            </a:lvl6pPr>
            <a:lvl7pPr lvl="6" rtl="0">
              <a:lnSpc>
                <a:spcPct val="100000"/>
              </a:lnSpc>
              <a:spcBef>
                <a:spcPts val="0"/>
              </a:spcBef>
              <a:spcAft>
                <a:spcPts val="0"/>
              </a:spcAft>
              <a:buSzPts val="1800"/>
              <a:buNone/>
              <a:defRPr sz="1800" b="1" i="1"/>
            </a:lvl7pPr>
            <a:lvl8pPr lvl="7" rtl="0">
              <a:lnSpc>
                <a:spcPct val="100000"/>
              </a:lnSpc>
              <a:spcBef>
                <a:spcPts val="0"/>
              </a:spcBef>
              <a:spcAft>
                <a:spcPts val="0"/>
              </a:spcAft>
              <a:buSzPts val="1800"/>
              <a:buNone/>
              <a:defRPr sz="1800" b="1" i="1"/>
            </a:lvl8pPr>
            <a:lvl9pPr lvl="8" rtl="0">
              <a:lnSpc>
                <a:spcPct val="100000"/>
              </a:lnSpc>
              <a:spcBef>
                <a:spcPts val="0"/>
              </a:spcBef>
              <a:spcAft>
                <a:spcPts val="0"/>
              </a:spcAft>
              <a:buSzPts val="1800"/>
              <a:buNone/>
              <a:defRPr sz="1800" b="1" i="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2">
  <p:cSld name="CUSTOM_18">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713225" y="1911313"/>
            <a:ext cx="40416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78" name="Google Shape;78;p20"/>
          <p:cNvSpPr txBox="1">
            <a:spLocks noGrp="1"/>
          </p:cNvSpPr>
          <p:nvPr>
            <p:ph type="subTitle" idx="1"/>
          </p:nvPr>
        </p:nvSpPr>
        <p:spPr>
          <a:xfrm>
            <a:off x="713225" y="2429400"/>
            <a:ext cx="4041600" cy="8442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800"/>
              <a:buNone/>
              <a:defRPr sz="1800" b="1" i="1"/>
            </a:lvl2pPr>
            <a:lvl3pPr lvl="2" rtl="0">
              <a:lnSpc>
                <a:spcPct val="100000"/>
              </a:lnSpc>
              <a:spcBef>
                <a:spcPts val="0"/>
              </a:spcBef>
              <a:spcAft>
                <a:spcPts val="0"/>
              </a:spcAft>
              <a:buSzPts val="1800"/>
              <a:buNone/>
              <a:defRPr sz="1800" b="1" i="1"/>
            </a:lvl3pPr>
            <a:lvl4pPr lvl="3" rtl="0">
              <a:lnSpc>
                <a:spcPct val="100000"/>
              </a:lnSpc>
              <a:spcBef>
                <a:spcPts val="0"/>
              </a:spcBef>
              <a:spcAft>
                <a:spcPts val="0"/>
              </a:spcAft>
              <a:buSzPts val="1800"/>
              <a:buNone/>
              <a:defRPr sz="1800" b="1" i="1"/>
            </a:lvl4pPr>
            <a:lvl5pPr lvl="4" rtl="0">
              <a:lnSpc>
                <a:spcPct val="100000"/>
              </a:lnSpc>
              <a:spcBef>
                <a:spcPts val="0"/>
              </a:spcBef>
              <a:spcAft>
                <a:spcPts val="0"/>
              </a:spcAft>
              <a:buSzPts val="1800"/>
              <a:buNone/>
              <a:defRPr sz="1800" b="1" i="1"/>
            </a:lvl5pPr>
            <a:lvl6pPr lvl="5" rtl="0">
              <a:lnSpc>
                <a:spcPct val="100000"/>
              </a:lnSpc>
              <a:spcBef>
                <a:spcPts val="0"/>
              </a:spcBef>
              <a:spcAft>
                <a:spcPts val="0"/>
              </a:spcAft>
              <a:buSzPts val="1800"/>
              <a:buNone/>
              <a:defRPr sz="1800" b="1" i="1"/>
            </a:lvl6pPr>
            <a:lvl7pPr lvl="6" rtl="0">
              <a:lnSpc>
                <a:spcPct val="100000"/>
              </a:lnSpc>
              <a:spcBef>
                <a:spcPts val="0"/>
              </a:spcBef>
              <a:spcAft>
                <a:spcPts val="0"/>
              </a:spcAft>
              <a:buSzPts val="1800"/>
              <a:buNone/>
              <a:defRPr sz="1800" b="1" i="1"/>
            </a:lvl7pPr>
            <a:lvl8pPr lvl="7" rtl="0">
              <a:lnSpc>
                <a:spcPct val="100000"/>
              </a:lnSpc>
              <a:spcBef>
                <a:spcPts val="0"/>
              </a:spcBef>
              <a:spcAft>
                <a:spcPts val="0"/>
              </a:spcAft>
              <a:buSzPts val="1800"/>
              <a:buNone/>
              <a:defRPr sz="1800" b="1" i="1"/>
            </a:lvl8pPr>
            <a:lvl9pPr lvl="8" rtl="0">
              <a:lnSpc>
                <a:spcPct val="100000"/>
              </a:lnSpc>
              <a:spcBef>
                <a:spcPts val="0"/>
              </a:spcBef>
              <a:spcAft>
                <a:spcPts val="0"/>
              </a:spcAft>
              <a:buSzPts val="1800"/>
              <a:buNone/>
              <a:defRPr sz="1800" b="1" i="1"/>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29925"/>
            <a:ext cx="7717500" cy="487800"/>
          </a:xfrm>
          <a:prstGeom prst="rect">
            <a:avLst/>
          </a:prstGeom>
          <a:noFill/>
          <a:ln>
            <a:noFill/>
          </a:ln>
          <a:effectLst>
            <a:outerShdw blurRad="57150" dist="19050" dir="9840000" algn="bl" rotWithShape="0">
              <a:srgbClr val="FFFFFF">
                <a:alpha val="75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2800"/>
              <a:buFont typeface="Architects Daughter"/>
              <a:buNone/>
              <a:defRPr sz="2800" b="1" i="1">
                <a:solidFill>
                  <a:srgbClr val="FFFFFF"/>
                </a:solidFill>
                <a:latin typeface="Architects Daughter"/>
                <a:ea typeface="Architects Daughter"/>
                <a:cs typeface="Architects Daughter"/>
                <a:sym typeface="Architects Daughter"/>
              </a:defRPr>
            </a:lvl1pPr>
            <a:lvl2pPr lvl="1" algn="ctr">
              <a:spcBef>
                <a:spcPts val="0"/>
              </a:spcBef>
              <a:spcAft>
                <a:spcPts val="0"/>
              </a:spcAft>
              <a:buClr>
                <a:srgbClr val="FFFFFF"/>
              </a:buClr>
              <a:buSzPts val="2800"/>
              <a:buFont typeface="Architects Daughter"/>
              <a:buNone/>
              <a:defRPr sz="2800" b="1" i="1">
                <a:solidFill>
                  <a:srgbClr val="FFFFFF"/>
                </a:solidFill>
                <a:latin typeface="Architects Daughter"/>
                <a:ea typeface="Architects Daughter"/>
                <a:cs typeface="Architects Daughter"/>
                <a:sym typeface="Architects Daughter"/>
              </a:defRPr>
            </a:lvl2pPr>
            <a:lvl3pPr lvl="2" algn="ctr">
              <a:spcBef>
                <a:spcPts val="0"/>
              </a:spcBef>
              <a:spcAft>
                <a:spcPts val="0"/>
              </a:spcAft>
              <a:buClr>
                <a:srgbClr val="FFFFFF"/>
              </a:buClr>
              <a:buSzPts val="2800"/>
              <a:buFont typeface="Architects Daughter"/>
              <a:buNone/>
              <a:defRPr sz="2800" b="1" i="1">
                <a:solidFill>
                  <a:srgbClr val="FFFFFF"/>
                </a:solidFill>
                <a:latin typeface="Architects Daughter"/>
                <a:ea typeface="Architects Daughter"/>
                <a:cs typeface="Architects Daughter"/>
                <a:sym typeface="Architects Daughter"/>
              </a:defRPr>
            </a:lvl3pPr>
            <a:lvl4pPr lvl="3" algn="ctr">
              <a:spcBef>
                <a:spcPts val="0"/>
              </a:spcBef>
              <a:spcAft>
                <a:spcPts val="0"/>
              </a:spcAft>
              <a:buClr>
                <a:srgbClr val="FFFFFF"/>
              </a:buClr>
              <a:buSzPts val="2800"/>
              <a:buFont typeface="Architects Daughter"/>
              <a:buNone/>
              <a:defRPr sz="2800" b="1" i="1">
                <a:solidFill>
                  <a:srgbClr val="FFFFFF"/>
                </a:solidFill>
                <a:latin typeface="Architects Daughter"/>
                <a:ea typeface="Architects Daughter"/>
                <a:cs typeface="Architects Daughter"/>
                <a:sym typeface="Architects Daughter"/>
              </a:defRPr>
            </a:lvl4pPr>
            <a:lvl5pPr lvl="4" algn="ctr">
              <a:spcBef>
                <a:spcPts val="0"/>
              </a:spcBef>
              <a:spcAft>
                <a:spcPts val="0"/>
              </a:spcAft>
              <a:buClr>
                <a:srgbClr val="FFFFFF"/>
              </a:buClr>
              <a:buSzPts val="2800"/>
              <a:buFont typeface="Architects Daughter"/>
              <a:buNone/>
              <a:defRPr sz="2800" b="1" i="1">
                <a:solidFill>
                  <a:srgbClr val="FFFFFF"/>
                </a:solidFill>
                <a:latin typeface="Architects Daughter"/>
                <a:ea typeface="Architects Daughter"/>
                <a:cs typeface="Architects Daughter"/>
                <a:sym typeface="Architects Daughter"/>
              </a:defRPr>
            </a:lvl5pPr>
            <a:lvl6pPr lvl="5" algn="ctr">
              <a:spcBef>
                <a:spcPts val="0"/>
              </a:spcBef>
              <a:spcAft>
                <a:spcPts val="0"/>
              </a:spcAft>
              <a:buClr>
                <a:srgbClr val="FFFFFF"/>
              </a:buClr>
              <a:buSzPts val="2800"/>
              <a:buFont typeface="Architects Daughter"/>
              <a:buNone/>
              <a:defRPr sz="2800" b="1" i="1">
                <a:solidFill>
                  <a:srgbClr val="FFFFFF"/>
                </a:solidFill>
                <a:latin typeface="Architects Daughter"/>
                <a:ea typeface="Architects Daughter"/>
                <a:cs typeface="Architects Daughter"/>
                <a:sym typeface="Architects Daughter"/>
              </a:defRPr>
            </a:lvl6pPr>
            <a:lvl7pPr lvl="6" algn="ctr">
              <a:spcBef>
                <a:spcPts val="0"/>
              </a:spcBef>
              <a:spcAft>
                <a:spcPts val="0"/>
              </a:spcAft>
              <a:buClr>
                <a:srgbClr val="FFFFFF"/>
              </a:buClr>
              <a:buSzPts val="2800"/>
              <a:buFont typeface="Architects Daughter"/>
              <a:buNone/>
              <a:defRPr sz="2800" b="1" i="1">
                <a:solidFill>
                  <a:srgbClr val="FFFFFF"/>
                </a:solidFill>
                <a:latin typeface="Architects Daughter"/>
                <a:ea typeface="Architects Daughter"/>
                <a:cs typeface="Architects Daughter"/>
                <a:sym typeface="Architects Daughter"/>
              </a:defRPr>
            </a:lvl7pPr>
            <a:lvl8pPr lvl="7" algn="ctr">
              <a:spcBef>
                <a:spcPts val="0"/>
              </a:spcBef>
              <a:spcAft>
                <a:spcPts val="0"/>
              </a:spcAft>
              <a:buClr>
                <a:srgbClr val="FFFFFF"/>
              </a:buClr>
              <a:buSzPts val="2800"/>
              <a:buFont typeface="Architects Daughter"/>
              <a:buNone/>
              <a:defRPr sz="2800" b="1" i="1">
                <a:solidFill>
                  <a:srgbClr val="FFFFFF"/>
                </a:solidFill>
                <a:latin typeface="Architects Daughter"/>
                <a:ea typeface="Architects Daughter"/>
                <a:cs typeface="Architects Daughter"/>
                <a:sym typeface="Architects Daughter"/>
              </a:defRPr>
            </a:lvl8pPr>
            <a:lvl9pPr lvl="8" algn="ctr">
              <a:spcBef>
                <a:spcPts val="0"/>
              </a:spcBef>
              <a:spcAft>
                <a:spcPts val="0"/>
              </a:spcAft>
              <a:buClr>
                <a:srgbClr val="FFFFFF"/>
              </a:buClr>
              <a:buSzPts val="2800"/>
              <a:buFont typeface="Architects Daughter"/>
              <a:buNone/>
              <a:defRPr sz="2800" b="1" i="1">
                <a:solidFill>
                  <a:srgbClr val="FFFFFF"/>
                </a:solidFill>
                <a:latin typeface="Architects Daughter"/>
                <a:ea typeface="Architects Daughter"/>
                <a:cs typeface="Architects Daughter"/>
                <a:sym typeface="Architects Daughter"/>
              </a:defRPr>
            </a:lvl9pPr>
          </a:lstStyle>
          <a:p>
            <a:endParaRPr/>
          </a:p>
        </p:txBody>
      </p:sp>
      <p:sp>
        <p:nvSpPr>
          <p:cNvPr id="7" name="Google Shape;7;p1"/>
          <p:cNvSpPr txBox="1">
            <a:spLocks noGrp="1"/>
          </p:cNvSpPr>
          <p:nvPr>
            <p:ph type="body" idx="1"/>
          </p:nvPr>
        </p:nvSpPr>
        <p:spPr>
          <a:xfrm>
            <a:off x="713250" y="1291075"/>
            <a:ext cx="7717500" cy="31791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rgbClr val="FFFFFF"/>
              </a:buClr>
              <a:buSzPts val="1300"/>
              <a:buFont typeface="Roboto"/>
              <a:buChar char="●"/>
              <a:defRPr sz="1300">
                <a:solidFill>
                  <a:srgbClr val="FFFFFF"/>
                </a:solidFill>
                <a:latin typeface="Roboto"/>
                <a:ea typeface="Roboto"/>
                <a:cs typeface="Roboto"/>
                <a:sym typeface="Roboto"/>
              </a:defRPr>
            </a:lvl1pPr>
            <a:lvl2pPr marL="914400" lvl="1" indent="-311150">
              <a:lnSpc>
                <a:spcPct val="115000"/>
              </a:lnSpc>
              <a:spcBef>
                <a:spcPts val="1600"/>
              </a:spcBef>
              <a:spcAft>
                <a:spcPts val="0"/>
              </a:spcAft>
              <a:buClr>
                <a:srgbClr val="FFFFFF"/>
              </a:buClr>
              <a:buSzPts val="1300"/>
              <a:buFont typeface="Roboto"/>
              <a:buChar char="○"/>
              <a:defRPr sz="1300">
                <a:solidFill>
                  <a:srgbClr val="FFFFFF"/>
                </a:solidFill>
                <a:latin typeface="Roboto"/>
                <a:ea typeface="Roboto"/>
                <a:cs typeface="Roboto"/>
                <a:sym typeface="Roboto"/>
              </a:defRPr>
            </a:lvl2pPr>
            <a:lvl3pPr marL="1371600" lvl="2" indent="-311150">
              <a:lnSpc>
                <a:spcPct val="115000"/>
              </a:lnSpc>
              <a:spcBef>
                <a:spcPts val="1600"/>
              </a:spcBef>
              <a:spcAft>
                <a:spcPts val="0"/>
              </a:spcAft>
              <a:buClr>
                <a:srgbClr val="FFFFFF"/>
              </a:buClr>
              <a:buSzPts val="1300"/>
              <a:buFont typeface="Roboto"/>
              <a:buChar char="■"/>
              <a:defRPr sz="1300">
                <a:solidFill>
                  <a:srgbClr val="FFFFFF"/>
                </a:solidFill>
                <a:latin typeface="Roboto"/>
                <a:ea typeface="Roboto"/>
                <a:cs typeface="Roboto"/>
                <a:sym typeface="Roboto"/>
              </a:defRPr>
            </a:lvl3pPr>
            <a:lvl4pPr marL="1828800" lvl="3" indent="-311150">
              <a:lnSpc>
                <a:spcPct val="115000"/>
              </a:lnSpc>
              <a:spcBef>
                <a:spcPts val="1600"/>
              </a:spcBef>
              <a:spcAft>
                <a:spcPts val="0"/>
              </a:spcAft>
              <a:buClr>
                <a:srgbClr val="FFFFFF"/>
              </a:buClr>
              <a:buSzPts val="1300"/>
              <a:buFont typeface="Roboto"/>
              <a:buChar char="●"/>
              <a:defRPr sz="1300">
                <a:solidFill>
                  <a:srgbClr val="FFFFFF"/>
                </a:solidFill>
                <a:latin typeface="Roboto"/>
                <a:ea typeface="Roboto"/>
                <a:cs typeface="Roboto"/>
                <a:sym typeface="Roboto"/>
              </a:defRPr>
            </a:lvl4pPr>
            <a:lvl5pPr marL="2286000" lvl="4" indent="-311150">
              <a:lnSpc>
                <a:spcPct val="115000"/>
              </a:lnSpc>
              <a:spcBef>
                <a:spcPts val="1600"/>
              </a:spcBef>
              <a:spcAft>
                <a:spcPts val="0"/>
              </a:spcAft>
              <a:buClr>
                <a:srgbClr val="FFFFFF"/>
              </a:buClr>
              <a:buSzPts val="1300"/>
              <a:buFont typeface="Roboto"/>
              <a:buChar char="○"/>
              <a:defRPr sz="1300">
                <a:solidFill>
                  <a:srgbClr val="FFFFFF"/>
                </a:solidFill>
                <a:latin typeface="Roboto"/>
                <a:ea typeface="Roboto"/>
                <a:cs typeface="Roboto"/>
                <a:sym typeface="Roboto"/>
              </a:defRPr>
            </a:lvl5pPr>
            <a:lvl6pPr marL="2743200" lvl="5" indent="-311150">
              <a:lnSpc>
                <a:spcPct val="115000"/>
              </a:lnSpc>
              <a:spcBef>
                <a:spcPts val="1600"/>
              </a:spcBef>
              <a:spcAft>
                <a:spcPts val="0"/>
              </a:spcAft>
              <a:buClr>
                <a:srgbClr val="FFFFFF"/>
              </a:buClr>
              <a:buSzPts val="1300"/>
              <a:buFont typeface="Roboto"/>
              <a:buChar char="■"/>
              <a:defRPr sz="1300">
                <a:solidFill>
                  <a:srgbClr val="FFFFFF"/>
                </a:solidFill>
                <a:latin typeface="Roboto"/>
                <a:ea typeface="Roboto"/>
                <a:cs typeface="Roboto"/>
                <a:sym typeface="Roboto"/>
              </a:defRPr>
            </a:lvl6pPr>
            <a:lvl7pPr marL="3200400" lvl="6" indent="-311150">
              <a:lnSpc>
                <a:spcPct val="115000"/>
              </a:lnSpc>
              <a:spcBef>
                <a:spcPts val="1600"/>
              </a:spcBef>
              <a:spcAft>
                <a:spcPts val="0"/>
              </a:spcAft>
              <a:buClr>
                <a:srgbClr val="FFFFFF"/>
              </a:buClr>
              <a:buSzPts val="1300"/>
              <a:buFont typeface="Roboto"/>
              <a:buChar char="●"/>
              <a:defRPr sz="1300">
                <a:solidFill>
                  <a:srgbClr val="FFFFFF"/>
                </a:solidFill>
                <a:latin typeface="Roboto"/>
                <a:ea typeface="Roboto"/>
                <a:cs typeface="Roboto"/>
                <a:sym typeface="Roboto"/>
              </a:defRPr>
            </a:lvl7pPr>
            <a:lvl8pPr marL="3657600" lvl="7" indent="-311150">
              <a:lnSpc>
                <a:spcPct val="115000"/>
              </a:lnSpc>
              <a:spcBef>
                <a:spcPts val="1600"/>
              </a:spcBef>
              <a:spcAft>
                <a:spcPts val="0"/>
              </a:spcAft>
              <a:buClr>
                <a:srgbClr val="FFFFFF"/>
              </a:buClr>
              <a:buSzPts val="1300"/>
              <a:buFont typeface="Roboto"/>
              <a:buChar char="○"/>
              <a:defRPr sz="1300">
                <a:solidFill>
                  <a:srgbClr val="FFFFFF"/>
                </a:solidFill>
                <a:latin typeface="Roboto"/>
                <a:ea typeface="Roboto"/>
                <a:cs typeface="Roboto"/>
                <a:sym typeface="Roboto"/>
              </a:defRPr>
            </a:lvl8pPr>
            <a:lvl9pPr marL="4114800" lvl="8" indent="-311150">
              <a:lnSpc>
                <a:spcPct val="115000"/>
              </a:lnSpc>
              <a:spcBef>
                <a:spcPts val="1600"/>
              </a:spcBef>
              <a:spcAft>
                <a:spcPts val="1600"/>
              </a:spcAft>
              <a:buClr>
                <a:srgbClr val="FFFFFF"/>
              </a:buClr>
              <a:buSzPts val="1300"/>
              <a:buFont typeface="Roboto"/>
              <a:buChar char="■"/>
              <a:defRPr sz="1300">
                <a:solidFill>
                  <a:srgbClr val="FFFFFF"/>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5" r:id="rId4"/>
    <p:sldLayoutId id="2147483658" r:id="rId5"/>
    <p:sldLayoutId id="2147483659" r:id="rId6"/>
    <p:sldLayoutId id="2147483660" r:id="rId7"/>
    <p:sldLayoutId id="2147483665" r:id="rId8"/>
    <p:sldLayoutId id="2147483666" r:id="rId9"/>
    <p:sldLayoutId id="2147483667" r:id="rId10"/>
    <p:sldLayoutId id="2147483672" r:id="rId11"/>
    <p:sldLayoutId id="2147483677" r:id="rId12"/>
    <p:sldLayoutId id="2147483682" r:id="rId13"/>
    <p:sldLayoutId id="214748368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5"/>
          <p:cNvSpPr txBox="1">
            <a:spLocks noGrp="1"/>
          </p:cNvSpPr>
          <p:nvPr>
            <p:ph type="ctrTitle"/>
          </p:nvPr>
        </p:nvSpPr>
        <p:spPr>
          <a:xfrm>
            <a:off x="1585243" y="1109954"/>
            <a:ext cx="6088097" cy="11086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WELCOME TO</a:t>
            </a:r>
            <a:br>
              <a:rPr lang="en" sz="4400" dirty="0"/>
            </a:br>
            <a:br>
              <a:rPr lang="en-US" sz="4400" dirty="0"/>
            </a:br>
            <a:r>
              <a:rPr lang="en-US" sz="4400" dirty="0"/>
              <a:t> PARENT AND STUDENT</a:t>
            </a:r>
            <a:r>
              <a:rPr lang="en" sz="4400" dirty="0"/>
              <a:t> ORIENTATION 2025-2026</a:t>
            </a:r>
            <a:endParaRPr sz="4400" dirty="0"/>
          </a:p>
        </p:txBody>
      </p:sp>
      <p:sp>
        <p:nvSpPr>
          <p:cNvPr id="6" name="Subtitle 2">
            <a:extLst>
              <a:ext uri="{FF2B5EF4-FFF2-40B4-BE49-F238E27FC236}">
                <a16:creationId xmlns:a16="http://schemas.microsoft.com/office/drawing/2014/main" id="{D9C6B982-9B65-4DD1-8192-80A58A535861}"/>
              </a:ext>
            </a:extLst>
          </p:cNvPr>
          <p:cNvSpPr>
            <a:spLocks noGrp="1"/>
          </p:cNvSpPr>
          <p:nvPr>
            <p:ph type="subTitle" idx="1"/>
          </p:nvPr>
        </p:nvSpPr>
        <p:spPr>
          <a:xfrm>
            <a:off x="2391423" y="3645225"/>
            <a:ext cx="4714875" cy="373062"/>
          </a:xfrm>
          <a:noFill/>
        </p:spPr>
        <p:txBody>
          <a:bodyPr>
            <a:noAutofit/>
          </a:bodyPr>
          <a:lstStyle/>
          <a:p>
            <a:pPr algn="ctr"/>
            <a:endParaRPr lang="en-US" b="1" dirty="0">
              <a:solidFill>
                <a:schemeClr val="tx1"/>
              </a:solidFill>
            </a:endParaRPr>
          </a:p>
          <a:p>
            <a:endParaRPr lang="en-US" b="1" dirty="0">
              <a:solidFill>
                <a:schemeClr val="tx1"/>
              </a:solidFill>
            </a:endParaRPr>
          </a:p>
        </p:txBody>
      </p:sp>
      <p:pic>
        <p:nvPicPr>
          <p:cNvPr id="174" name="Google Shape;174;p35"/>
          <p:cNvPicPr preferRelativeResize="0"/>
          <p:nvPr/>
        </p:nvPicPr>
        <p:blipFill>
          <a:blip r:embed="rId4">
            <a:alphaModFix/>
          </a:blip>
          <a:stretch>
            <a:fillRect/>
          </a:stretch>
        </p:blipFill>
        <p:spPr>
          <a:xfrm rot="-1911607">
            <a:off x="553797" y="-2958"/>
            <a:ext cx="2576700" cy="2150750"/>
          </a:xfrm>
          <a:prstGeom prst="rect">
            <a:avLst/>
          </a:prstGeom>
          <a:noFill/>
          <a:ln>
            <a:noFill/>
          </a:ln>
        </p:spPr>
      </p:pic>
      <p:pic>
        <p:nvPicPr>
          <p:cNvPr id="175" name="Google Shape;175;p35"/>
          <p:cNvPicPr preferRelativeResize="0"/>
          <p:nvPr/>
        </p:nvPicPr>
        <p:blipFill>
          <a:blip r:embed="rId4">
            <a:alphaModFix/>
          </a:blip>
          <a:stretch>
            <a:fillRect/>
          </a:stretch>
        </p:blipFill>
        <p:spPr>
          <a:xfrm rot="1857642">
            <a:off x="6851323" y="1093646"/>
            <a:ext cx="2576700" cy="2150750"/>
          </a:xfrm>
          <a:prstGeom prst="rect">
            <a:avLst/>
          </a:prstGeom>
          <a:noFill/>
          <a:ln>
            <a:noFill/>
          </a:ln>
        </p:spPr>
      </p:pic>
      <p:pic>
        <p:nvPicPr>
          <p:cNvPr id="7" name="Picture 6">
            <a:extLst>
              <a:ext uri="{FF2B5EF4-FFF2-40B4-BE49-F238E27FC236}">
                <a16:creationId xmlns:a16="http://schemas.microsoft.com/office/drawing/2014/main" id="{F1946212-513B-40D1-9E5F-92F9463F1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948" y="3268914"/>
            <a:ext cx="1684935" cy="1647851"/>
          </a:xfrm>
          <a:prstGeom prst="rect">
            <a:avLst/>
          </a:prstGeom>
          <a:effectLst>
            <a:glow rad="139700">
              <a:schemeClr val="accent1">
                <a:satMod val="175000"/>
                <a:alpha val="40000"/>
              </a:schemeClr>
            </a:glow>
          </a:effectLst>
        </p:spPr>
      </p:pic>
      <p:pic>
        <p:nvPicPr>
          <p:cNvPr id="5" name="Picture 4" descr="A qr code on a white background&#10;&#10;Description automatically generated">
            <a:extLst>
              <a:ext uri="{FF2B5EF4-FFF2-40B4-BE49-F238E27FC236}">
                <a16:creationId xmlns:a16="http://schemas.microsoft.com/office/drawing/2014/main" id="{33B1A48C-CE86-4664-84D8-66975DCF9E83}"/>
              </a:ext>
            </a:extLst>
          </p:cNvPr>
          <p:cNvPicPr>
            <a:picLocks noChangeAspect="1"/>
          </p:cNvPicPr>
          <p:nvPr/>
        </p:nvPicPr>
        <p:blipFill>
          <a:blip r:embed="rId6"/>
          <a:stretch>
            <a:fillRect/>
          </a:stretch>
        </p:blipFill>
        <p:spPr>
          <a:xfrm>
            <a:off x="7393838" y="3849551"/>
            <a:ext cx="1113548" cy="1135598"/>
          </a:xfrm>
          <a:prstGeom prst="rect">
            <a:avLst/>
          </a:prstGeom>
        </p:spPr>
      </p:pic>
      <p:sp>
        <p:nvSpPr>
          <p:cNvPr id="8" name="TextBox 7">
            <a:extLst>
              <a:ext uri="{FF2B5EF4-FFF2-40B4-BE49-F238E27FC236}">
                <a16:creationId xmlns:a16="http://schemas.microsoft.com/office/drawing/2014/main" id="{7201D13E-BACE-47AA-9DA0-B15733282F1C}"/>
              </a:ext>
            </a:extLst>
          </p:cNvPr>
          <p:cNvSpPr txBox="1"/>
          <p:nvPr/>
        </p:nvSpPr>
        <p:spPr>
          <a:xfrm>
            <a:off x="6615205" y="3102577"/>
            <a:ext cx="2504182" cy="707886"/>
          </a:xfrm>
          <a:prstGeom prst="rect">
            <a:avLst/>
          </a:prstGeom>
          <a:noFill/>
          <a:ln w="28575" cap="flat" cmpd="sng" algn="ctr">
            <a:no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schemeClr val="bg1">
                    <a:lumMod val="20000"/>
                    <a:lumOff val="80000"/>
                  </a:schemeClr>
                </a:solidFill>
              </a:rPr>
              <a:t>Complete PCSB Forms Online!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
        <p:nvSpPr>
          <p:cNvPr id="31" name="Title 1">
            <a:extLst>
              <a:ext uri="{FF2B5EF4-FFF2-40B4-BE49-F238E27FC236}">
                <a16:creationId xmlns:a16="http://schemas.microsoft.com/office/drawing/2014/main" id="{5CE8A181-7046-4E57-A410-5B592E9813F7}"/>
              </a:ext>
            </a:extLst>
          </p:cNvPr>
          <p:cNvSpPr txBox="1">
            <a:spLocks/>
          </p:cNvSpPr>
          <p:nvPr/>
        </p:nvSpPr>
        <p:spPr>
          <a:xfrm>
            <a:off x="1847952" y="115505"/>
            <a:ext cx="4978044" cy="779929"/>
          </a:xfrm>
          <a:prstGeom prst="rect">
            <a:avLst/>
          </a:prstGeom>
          <a:solidFill>
            <a:schemeClr val="bg1"/>
          </a:solidFill>
          <a:ln w="76200">
            <a:solidFill>
              <a:schemeClr val="bg2"/>
            </a:solidFill>
          </a:ln>
          <a:effectLst>
            <a:outerShdw blurRad="57150" dist="19050" dir="9840000" algn="bl" rotWithShape="0">
              <a:srgbClr val="FFFFFF">
                <a:alpha val="75000"/>
              </a:srgbClr>
            </a:outerShdw>
          </a:effectLst>
          <a:scene3d>
            <a:camera prst="orthographicFront"/>
            <a:lightRig rig="threePt" dir="t"/>
          </a:scene3d>
          <a:sp3d extrusionH="76200" contourW="12700">
            <a:bevelT w="152400" h="50800" prst="softRound"/>
            <a:extrusionClr>
              <a:schemeClr val="accent5">
                <a:lumMod val="60000"/>
                <a:lumOff val="40000"/>
              </a:schemeClr>
            </a:extrusionClr>
            <a:contourClr>
              <a:schemeClr val="accent5">
                <a:lumMod val="60000"/>
                <a:lumOff val="40000"/>
              </a:schemeClr>
            </a:contourClr>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9pPr>
          </a:lstStyle>
          <a:p>
            <a:r>
              <a:rPr lang="en-US" i="0">
                <a:solidFill>
                  <a:srgbClr val="C00000"/>
                </a:solidFill>
                <a:latin typeface="Baskerville Old Face" panose="02020602080505020303" pitchFamily="18" charset="0"/>
              </a:rPr>
              <a:t>Restorative Practices Overview</a:t>
            </a:r>
          </a:p>
        </p:txBody>
      </p:sp>
      <p:sp>
        <p:nvSpPr>
          <p:cNvPr id="4" name="Rectangle 3">
            <a:extLst>
              <a:ext uri="{FF2B5EF4-FFF2-40B4-BE49-F238E27FC236}">
                <a16:creationId xmlns:a16="http://schemas.microsoft.com/office/drawing/2014/main" id="{B4B3D22D-FCF0-4F82-A7B1-9541456E4F9E}"/>
              </a:ext>
            </a:extLst>
          </p:cNvPr>
          <p:cNvSpPr/>
          <p:nvPr/>
        </p:nvSpPr>
        <p:spPr>
          <a:xfrm>
            <a:off x="411480" y="849714"/>
            <a:ext cx="6697980" cy="3831818"/>
          </a:xfrm>
          <a:prstGeom prst="rect">
            <a:avLst/>
          </a:prstGeom>
        </p:spPr>
        <p:txBody>
          <a:bodyPr wrap="square">
            <a:spAutoFit/>
          </a:bodyPr>
          <a:lstStyle/>
          <a:p>
            <a:pPr marL="0" indent="0">
              <a:lnSpc>
                <a:spcPct val="150000"/>
              </a:lnSpc>
              <a:buNone/>
            </a:pPr>
            <a:r>
              <a:rPr lang="en-US" sz="1800" b="1" i="1" u="sng">
                <a:solidFill>
                  <a:schemeClr val="tx1"/>
                </a:solidFill>
              </a:rPr>
              <a:t>What is it?</a:t>
            </a:r>
          </a:p>
          <a:p>
            <a:pPr marL="0" indent="0">
              <a:lnSpc>
                <a:spcPct val="150000"/>
              </a:lnSpc>
              <a:buNone/>
            </a:pPr>
            <a:r>
              <a:rPr lang="en-US" sz="1800">
                <a:solidFill>
                  <a:schemeClr val="tx1"/>
                </a:solidFill>
              </a:rPr>
              <a:t>Restorative Practices principles emphasize the importance of positive relationships as essential to building community and involves processes that repair relationships when harm has occurred.</a:t>
            </a:r>
          </a:p>
          <a:p>
            <a:pPr marL="0" indent="0">
              <a:lnSpc>
                <a:spcPct val="150000"/>
              </a:lnSpc>
              <a:buNone/>
            </a:pPr>
            <a:endParaRPr lang="en-US" sz="1800" b="1" u="sng">
              <a:solidFill>
                <a:schemeClr val="tx1"/>
              </a:solidFill>
            </a:endParaRPr>
          </a:p>
          <a:p>
            <a:pPr marL="0" indent="0">
              <a:lnSpc>
                <a:spcPct val="150000"/>
              </a:lnSpc>
              <a:buNone/>
            </a:pPr>
            <a:r>
              <a:rPr lang="en-US" sz="1800" b="1" i="1" u="sng">
                <a:solidFill>
                  <a:schemeClr val="tx1"/>
                </a:solidFill>
              </a:rPr>
              <a:t>What does it do for my student?</a:t>
            </a:r>
          </a:p>
          <a:p>
            <a:pPr marL="0" indent="0">
              <a:lnSpc>
                <a:spcPct val="150000"/>
              </a:lnSpc>
              <a:buNone/>
            </a:pPr>
            <a:r>
              <a:rPr lang="en-US" sz="1800">
                <a:solidFill>
                  <a:schemeClr val="tx1"/>
                </a:solidFill>
              </a:rPr>
              <a:t>Providing a setting that fosters the optimal development of its members through empathy, supportive and community building.</a:t>
            </a:r>
          </a:p>
        </p:txBody>
      </p:sp>
      <p:sp>
        <p:nvSpPr>
          <p:cNvPr id="33" name="Content Placeholder 3">
            <a:extLst>
              <a:ext uri="{FF2B5EF4-FFF2-40B4-BE49-F238E27FC236}">
                <a16:creationId xmlns:a16="http://schemas.microsoft.com/office/drawing/2014/main" id="{AA1CD2A0-D6A0-4DA7-AB54-6AC3C28F4FD5}"/>
              </a:ext>
            </a:extLst>
          </p:cNvPr>
          <p:cNvSpPr txBox="1">
            <a:spLocks/>
          </p:cNvSpPr>
          <p:nvPr/>
        </p:nvSpPr>
        <p:spPr>
          <a:xfrm>
            <a:off x="7223760" y="1463041"/>
            <a:ext cx="1792224" cy="2592324"/>
          </a:xfrm>
          <a:prstGeom prst="rect">
            <a:avLst/>
          </a:prstGeom>
          <a:ln w="57150">
            <a:solidFill>
              <a:schemeClr val="tx1"/>
            </a:solidFill>
          </a:ln>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sz="1100" b="1" u="sng">
                <a:solidFill>
                  <a:schemeClr val="bg1">
                    <a:lumMod val="95000"/>
                    <a:lumOff val="5000"/>
                  </a:schemeClr>
                </a:solidFill>
              </a:rPr>
              <a:t>Examples</a:t>
            </a:r>
          </a:p>
          <a:p>
            <a:pPr>
              <a:buClr>
                <a:schemeClr val="bg1"/>
              </a:buClr>
            </a:pPr>
            <a:r>
              <a:rPr lang="en-US" sz="1100">
                <a:solidFill>
                  <a:schemeClr val="bg1">
                    <a:lumMod val="95000"/>
                    <a:lumOff val="5000"/>
                  </a:schemeClr>
                </a:solidFill>
              </a:rPr>
              <a:t>Empathetic Listening</a:t>
            </a:r>
          </a:p>
          <a:p>
            <a:pPr>
              <a:buClrTx/>
            </a:pPr>
            <a:r>
              <a:rPr lang="en-US" sz="1100">
                <a:solidFill>
                  <a:schemeClr val="bg1">
                    <a:lumMod val="95000"/>
                    <a:lumOff val="5000"/>
                  </a:schemeClr>
                </a:solidFill>
              </a:rPr>
              <a:t>Using “I” Statements</a:t>
            </a:r>
          </a:p>
          <a:p>
            <a:pPr>
              <a:buClrTx/>
            </a:pPr>
            <a:r>
              <a:rPr lang="en-US" sz="1100">
                <a:solidFill>
                  <a:schemeClr val="bg1">
                    <a:lumMod val="95000"/>
                    <a:lumOff val="5000"/>
                  </a:schemeClr>
                </a:solidFill>
              </a:rPr>
              <a:t>Restorative Questioning</a:t>
            </a:r>
          </a:p>
          <a:p>
            <a:pPr>
              <a:buClrTx/>
            </a:pPr>
            <a:r>
              <a:rPr lang="en-US" sz="1100">
                <a:solidFill>
                  <a:schemeClr val="bg1">
                    <a:lumMod val="95000"/>
                    <a:lumOff val="5000"/>
                  </a:schemeClr>
                </a:solidFill>
              </a:rPr>
              <a:t>Restorative Conversations (Chats)</a:t>
            </a:r>
          </a:p>
          <a:p>
            <a:pPr>
              <a:buClrTx/>
            </a:pPr>
            <a:r>
              <a:rPr lang="en-US" sz="1100">
                <a:solidFill>
                  <a:schemeClr val="bg1">
                    <a:lumMod val="95000"/>
                    <a:lumOff val="5000"/>
                  </a:schemeClr>
                </a:solidFill>
              </a:rPr>
              <a:t>Proactive Restorative Circles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
        <p:nvSpPr>
          <p:cNvPr id="31" name="Title 1">
            <a:extLst>
              <a:ext uri="{FF2B5EF4-FFF2-40B4-BE49-F238E27FC236}">
                <a16:creationId xmlns:a16="http://schemas.microsoft.com/office/drawing/2014/main" id="{5CE8A181-7046-4E57-A410-5B592E9813F7}"/>
              </a:ext>
            </a:extLst>
          </p:cNvPr>
          <p:cNvSpPr txBox="1">
            <a:spLocks/>
          </p:cNvSpPr>
          <p:nvPr/>
        </p:nvSpPr>
        <p:spPr>
          <a:xfrm>
            <a:off x="1847952" y="115505"/>
            <a:ext cx="4978044" cy="779929"/>
          </a:xfrm>
          <a:prstGeom prst="rect">
            <a:avLst/>
          </a:prstGeom>
          <a:solidFill>
            <a:schemeClr val="bg1"/>
          </a:solidFill>
          <a:ln w="76200">
            <a:solidFill>
              <a:schemeClr val="bg2"/>
            </a:solidFill>
          </a:ln>
          <a:effectLst>
            <a:outerShdw blurRad="57150" dist="19050" dir="9840000" algn="bl" rotWithShape="0">
              <a:srgbClr val="FFFFFF">
                <a:alpha val="75000"/>
              </a:srgbClr>
            </a:outerShdw>
          </a:effectLst>
          <a:scene3d>
            <a:camera prst="orthographicFront"/>
            <a:lightRig rig="threePt" dir="t"/>
          </a:scene3d>
          <a:sp3d extrusionH="76200" contourW="12700">
            <a:bevelT prst="relaxedInset"/>
            <a:extrusionClr>
              <a:schemeClr val="accent5">
                <a:lumMod val="60000"/>
                <a:lumOff val="40000"/>
              </a:schemeClr>
            </a:extrusionClr>
            <a:contourClr>
              <a:schemeClr val="accent5">
                <a:lumMod val="60000"/>
                <a:lumOff val="40000"/>
              </a:schemeClr>
            </a:contourClr>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9pPr>
          </a:lstStyle>
          <a:p>
            <a:r>
              <a:rPr lang="en-US" i="0">
                <a:solidFill>
                  <a:srgbClr val="C00000"/>
                </a:solidFill>
                <a:latin typeface="Baskerville Old Face" panose="02020602080505020303" pitchFamily="18" charset="0"/>
              </a:rPr>
              <a:t>Required Supplies</a:t>
            </a:r>
          </a:p>
        </p:txBody>
      </p:sp>
      <p:sp>
        <p:nvSpPr>
          <p:cNvPr id="2" name="TextBox 1">
            <a:extLst>
              <a:ext uri="{FF2B5EF4-FFF2-40B4-BE49-F238E27FC236}">
                <a16:creationId xmlns:a16="http://schemas.microsoft.com/office/drawing/2014/main" id="{756918D1-A0C1-437E-84D5-EEA34D176D39}"/>
              </a:ext>
            </a:extLst>
          </p:cNvPr>
          <p:cNvSpPr txBox="1"/>
          <p:nvPr/>
        </p:nvSpPr>
        <p:spPr>
          <a:xfrm>
            <a:off x="361188" y="1128606"/>
            <a:ext cx="8234172" cy="4154984"/>
          </a:xfrm>
          <a:prstGeom prst="rect">
            <a:avLst/>
          </a:prstGeom>
          <a:noFill/>
          <a:ln w="28575" cap="flat" cmpd="sng" algn="ctr">
            <a:no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l">
              <a:buClr>
                <a:srgbClr val="C00000"/>
              </a:buClr>
              <a:buFont typeface="Wingdings" panose="05000000000000000000" pitchFamily="2" charset="2"/>
              <a:buChar char="v"/>
            </a:pPr>
            <a:r>
              <a:rPr lang="en-US" sz="2400" b="1">
                <a:solidFill>
                  <a:schemeClr val="tx1"/>
                </a:solidFill>
              </a:rPr>
              <a:t>All Scholars will receive a Disston Academy Backpack, PCSB Laptop, Laptop Charger &amp; Binder. Daily use of these items is a requirement of enrollment. </a:t>
            </a:r>
          </a:p>
          <a:p>
            <a:pPr marL="342900" indent="-342900" algn="l">
              <a:buClr>
                <a:srgbClr val="C00000"/>
              </a:buClr>
              <a:buFont typeface="Wingdings" panose="05000000000000000000" pitchFamily="2" charset="2"/>
              <a:buChar char="v"/>
            </a:pPr>
            <a:r>
              <a:rPr lang="en-US" sz="2400" b="1">
                <a:solidFill>
                  <a:schemeClr val="tx1"/>
                </a:solidFill>
              </a:rPr>
              <a:t>Only Disston Academy Backpacks will be permitted inside of the building.</a:t>
            </a:r>
          </a:p>
          <a:p>
            <a:pPr marL="342900" indent="-342900" algn="l">
              <a:buClr>
                <a:srgbClr val="C00000"/>
              </a:buClr>
              <a:buFont typeface="Wingdings" panose="05000000000000000000" pitchFamily="2" charset="2"/>
              <a:buChar char="v"/>
            </a:pPr>
            <a:r>
              <a:rPr lang="en-US" sz="2400" b="1">
                <a:solidFill>
                  <a:schemeClr val="tx1"/>
                </a:solidFill>
              </a:rPr>
              <a:t>Pens, Pencils and paper will also be given to the scholars; however, they are welcome to bring their own.</a:t>
            </a:r>
          </a:p>
          <a:p>
            <a:pPr algn="l"/>
            <a:endParaRPr lang="en-US" sz="2400" b="1">
              <a:solidFill>
                <a:srgbClr val="C00000"/>
              </a:solidFill>
            </a:endParaRPr>
          </a:p>
          <a:p>
            <a:pPr algn="l"/>
            <a:r>
              <a:rPr lang="en-US" sz="2400" b="1">
                <a:solidFill>
                  <a:srgbClr val="C00000"/>
                </a:solidFill>
              </a:rPr>
              <a:t> </a:t>
            </a:r>
            <a:endParaRPr lang="en-US" sz="2400" b="1">
              <a:solidFill>
                <a:schemeClr val="tx1"/>
              </a:solidFill>
            </a:endParaRPr>
          </a:p>
        </p:txBody>
      </p:sp>
    </p:spTree>
    <p:extLst>
      <p:ext uri="{BB962C8B-B14F-4D97-AF65-F5344CB8AC3E}">
        <p14:creationId xmlns:p14="http://schemas.microsoft.com/office/powerpoint/2010/main" val="402896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8C76-755C-4C36-B638-A11BDC640CAB}"/>
              </a:ext>
            </a:extLst>
          </p:cNvPr>
          <p:cNvSpPr txBox="1">
            <a:spLocks/>
          </p:cNvSpPr>
          <p:nvPr/>
        </p:nvSpPr>
        <p:spPr>
          <a:xfrm>
            <a:off x="2120296" y="135871"/>
            <a:ext cx="5245195" cy="641369"/>
          </a:xfrm>
          <a:prstGeom prst="rect">
            <a:avLst/>
          </a:prstGeom>
          <a:solidFill>
            <a:schemeClr val="bg1"/>
          </a:solidFill>
          <a:ln w="76200" cap="flat" cmpd="sng" algn="ctr">
            <a:solidFill>
              <a:schemeClr val="bg2"/>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800" b="1">
                <a:solidFill>
                  <a:srgbClr val="C00000"/>
                </a:solidFill>
              </a:rPr>
              <a:t>Entry &amp; Release from School</a:t>
            </a:r>
          </a:p>
        </p:txBody>
      </p:sp>
      <p:sp>
        <p:nvSpPr>
          <p:cNvPr id="3" name="Content Placeholder 2">
            <a:extLst>
              <a:ext uri="{FF2B5EF4-FFF2-40B4-BE49-F238E27FC236}">
                <a16:creationId xmlns:a16="http://schemas.microsoft.com/office/drawing/2014/main" id="{0BB60454-12EF-4B80-9D3E-CBA3A59F0B84}"/>
              </a:ext>
            </a:extLst>
          </p:cNvPr>
          <p:cNvSpPr txBox="1">
            <a:spLocks/>
          </p:cNvSpPr>
          <p:nvPr/>
        </p:nvSpPr>
        <p:spPr>
          <a:xfrm>
            <a:off x="297180" y="909828"/>
            <a:ext cx="8677656" cy="5429365"/>
          </a:xfrm>
          <a:prstGeom prst="rect">
            <a:avLst/>
          </a:prstGeom>
          <a:noFill/>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rgbClr val="C00000"/>
                </a:solidFill>
              </a:rPr>
              <a:t>School Hours are 7:00 AM-2:30 PM</a:t>
            </a:r>
          </a:p>
          <a:p>
            <a:pPr marL="285750" indent="-285750">
              <a:buClr>
                <a:srgbClr val="C00000"/>
              </a:buClr>
              <a:buFont typeface="Wingdings" panose="05000000000000000000" pitchFamily="2" charset="2"/>
              <a:buChar char="v"/>
            </a:pPr>
            <a:r>
              <a:rPr lang="en-US" sz="1800" b="1" i="1" u="sng" dirty="0">
                <a:solidFill>
                  <a:schemeClr val="tx1"/>
                </a:solidFill>
              </a:rPr>
              <a:t>Scholar Entry </a:t>
            </a:r>
            <a:r>
              <a:rPr lang="en-US" sz="1800" b="1" dirty="0">
                <a:solidFill>
                  <a:schemeClr val="tx1"/>
                </a:solidFill>
              </a:rPr>
              <a:t>– </a:t>
            </a:r>
            <a:r>
              <a:rPr lang="en-US" sz="1800" dirty="0">
                <a:solidFill>
                  <a:schemeClr val="tx1"/>
                </a:solidFill>
              </a:rPr>
              <a:t>Scholars will enter the building from the bus circle in building 1 or building 3 from 7:00AM-7:10AM. </a:t>
            </a:r>
          </a:p>
          <a:p>
            <a:pPr marL="285750" indent="-285750">
              <a:buClr>
                <a:srgbClr val="C00000"/>
              </a:buClr>
              <a:buFont typeface="Wingdings" panose="05000000000000000000" pitchFamily="2" charset="2"/>
              <a:buChar char="v"/>
            </a:pPr>
            <a:r>
              <a:rPr lang="en-US" sz="1800" b="1" i="1" u="sng" dirty="0">
                <a:solidFill>
                  <a:schemeClr val="tx1"/>
                </a:solidFill>
              </a:rPr>
              <a:t>Parent Drop Off </a:t>
            </a:r>
            <a:r>
              <a:rPr lang="en-US" sz="1800" b="1" dirty="0">
                <a:solidFill>
                  <a:schemeClr val="tx1"/>
                </a:solidFill>
              </a:rPr>
              <a:t>- </a:t>
            </a:r>
            <a:r>
              <a:rPr lang="en-US" sz="1800" dirty="0">
                <a:solidFill>
                  <a:schemeClr val="tx1"/>
                </a:solidFill>
              </a:rPr>
              <a:t>Please drop your scholar off in the car circle </a:t>
            </a:r>
            <a:r>
              <a:rPr lang="en-US" sz="1800" b="1" u="sng" dirty="0">
                <a:solidFill>
                  <a:schemeClr val="tx1"/>
                </a:solidFill>
              </a:rPr>
              <a:t>ONLY</a:t>
            </a:r>
            <a:r>
              <a:rPr lang="en-US" sz="1800" dirty="0">
                <a:solidFill>
                  <a:schemeClr val="tx1"/>
                </a:solidFill>
              </a:rPr>
              <a:t>. They will walk around to the bus circle and enter at their assigned building.</a:t>
            </a:r>
          </a:p>
          <a:p>
            <a:pPr marL="285750" indent="-285750">
              <a:buClr>
                <a:srgbClr val="C00000"/>
              </a:buClr>
              <a:buFont typeface="Wingdings" panose="05000000000000000000" pitchFamily="2" charset="2"/>
              <a:buChar char="v"/>
            </a:pPr>
            <a:r>
              <a:rPr lang="en-US" sz="1800" b="1" i="1" u="sng" dirty="0">
                <a:solidFill>
                  <a:schemeClr val="tx1"/>
                </a:solidFill>
              </a:rPr>
              <a:t>Late Entry</a:t>
            </a:r>
            <a:r>
              <a:rPr lang="en-US" sz="1800" b="1" i="1" dirty="0">
                <a:solidFill>
                  <a:schemeClr val="tx1"/>
                </a:solidFill>
              </a:rPr>
              <a:t> - </a:t>
            </a:r>
            <a:r>
              <a:rPr lang="en-US" sz="1800" dirty="0">
                <a:solidFill>
                  <a:schemeClr val="tx1"/>
                </a:solidFill>
              </a:rPr>
              <a:t>Scholars are checked in at the front office. Scholars not checked in before 7:15 AM are considered tardy. Scholars arriving after 8:00AM must be signed in by a parent or guardian, in person.</a:t>
            </a:r>
          </a:p>
          <a:p>
            <a:pPr marL="285750" indent="-285750">
              <a:buClr>
                <a:srgbClr val="C00000"/>
              </a:buClr>
              <a:buFont typeface="Wingdings" panose="05000000000000000000" pitchFamily="2" charset="2"/>
              <a:buChar char="v"/>
            </a:pPr>
            <a:r>
              <a:rPr lang="en-US" sz="1800" b="1" i="1" u="sng" dirty="0">
                <a:solidFill>
                  <a:schemeClr val="tx1"/>
                </a:solidFill>
              </a:rPr>
              <a:t>Personal items </a:t>
            </a:r>
            <a:r>
              <a:rPr lang="en-US" sz="1800" b="1" i="1" dirty="0">
                <a:solidFill>
                  <a:schemeClr val="tx1"/>
                </a:solidFill>
              </a:rPr>
              <a:t>- </a:t>
            </a:r>
            <a:r>
              <a:rPr lang="en-US" sz="1800" dirty="0">
                <a:solidFill>
                  <a:schemeClr val="tx1"/>
                </a:solidFill>
              </a:rPr>
              <a:t>Including but not limited to lunch, snacks, purses, clutches and backpacks will be searched and collected on arrival. Please bring your food and drink for lunch in one bag so it is easier to label and track. </a:t>
            </a:r>
          </a:p>
          <a:p>
            <a:pPr marL="285750" indent="-285750">
              <a:buClr>
                <a:srgbClr val="C00000"/>
              </a:buClr>
              <a:buFont typeface="Wingdings" panose="05000000000000000000" pitchFamily="2" charset="2"/>
              <a:buChar char="v"/>
            </a:pPr>
            <a:r>
              <a:rPr lang="en-US" sz="1800" b="1" i="1" u="sng" dirty="0">
                <a:solidFill>
                  <a:schemeClr val="tx1"/>
                </a:solidFill>
              </a:rPr>
              <a:t>Early Release </a:t>
            </a:r>
            <a:r>
              <a:rPr lang="en-US" sz="1800" dirty="0">
                <a:solidFill>
                  <a:schemeClr val="tx1"/>
                </a:solidFill>
              </a:rPr>
              <a:t>– All scholars are required to get a Permit to Leave(PTL).</a:t>
            </a:r>
          </a:p>
          <a:p>
            <a:endParaRPr lang="en-US" sz="1800" dirty="0">
              <a:solidFill>
                <a:schemeClr val="tx1"/>
              </a:solidFill>
            </a:endParaRPr>
          </a:p>
          <a:p>
            <a:r>
              <a:rPr lang="en-US" sz="1800" dirty="0">
                <a:solidFill>
                  <a:schemeClr val="tx1"/>
                </a:solidFill>
              </a:rPr>
              <a:t>Permits to Leave are granted beforehand and all scholars, including those over 18 must have parent/guardian notification and/or approval.</a:t>
            </a:r>
          </a:p>
        </p:txBody>
      </p:sp>
    </p:spTree>
    <p:extLst>
      <p:ext uri="{BB962C8B-B14F-4D97-AF65-F5344CB8AC3E}">
        <p14:creationId xmlns:p14="http://schemas.microsoft.com/office/powerpoint/2010/main" val="149359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pic>
        <p:nvPicPr>
          <p:cNvPr id="11" name="Picture 10">
            <a:extLst>
              <a:ext uri="{FF2B5EF4-FFF2-40B4-BE49-F238E27FC236}">
                <a16:creationId xmlns:a16="http://schemas.microsoft.com/office/drawing/2014/main" id="{88E3510A-8761-4B34-82B3-8C7F4A080C7A}"/>
              </a:ext>
            </a:extLst>
          </p:cNvPr>
          <p:cNvPicPr>
            <a:picLocks noChangeAspect="1"/>
          </p:cNvPicPr>
          <p:nvPr/>
        </p:nvPicPr>
        <p:blipFill rotWithShape="1">
          <a:blip r:embed="rId4"/>
          <a:srcRect l="73208" t="12097" r="7120" b="58147"/>
          <a:stretch/>
        </p:blipFill>
        <p:spPr>
          <a:xfrm>
            <a:off x="4881926" y="959202"/>
            <a:ext cx="1468582" cy="3054928"/>
          </a:xfrm>
          <a:prstGeom prst="rect">
            <a:avLst/>
          </a:prstGeom>
        </p:spPr>
      </p:pic>
      <p:sp>
        <p:nvSpPr>
          <p:cNvPr id="10" name="Rectangle 9">
            <a:extLst>
              <a:ext uri="{FF2B5EF4-FFF2-40B4-BE49-F238E27FC236}">
                <a16:creationId xmlns:a16="http://schemas.microsoft.com/office/drawing/2014/main" id="{0AF24464-CBF9-46EC-9BD8-6B14735EC3F0}"/>
              </a:ext>
            </a:extLst>
          </p:cNvPr>
          <p:cNvSpPr/>
          <p:nvPr/>
        </p:nvSpPr>
        <p:spPr>
          <a:xfrm>
            <a:off x="449839" y="929596"/>
            <a:ext cx="4443130" cy="3847207"/>
          </a:xfrm>
          <a:prstGeom prst="rect">
            <a:avLst/>
          </a:prstGeom>
        </p:spPr>
        <p:txBody>
          <a:bodyPr wrap="square">
            <a:spAutoFit/>
          </a:bodyPr>
          <a:lstStyle/>
          <a:p>
            <a:pPr marL="285750" indent="-285750">
              <a:buClr>
                <a:srgbClr val="C00000"/>
              </a:buClr>
              <a:buFont typeface="Wingdings" panose="05000000000000000000" pitchFamily="2" charset="2"/>
              <a:buChar char="v"/>
            </a:pPr>
            <a:r>
              <a:rPr lang="en-US" sz="1600">
                <a:solidFill>
                  <a:schemeClr val="tx1"/>
                </a:solidFill>
              </a:rPr>
              <a:t>Polo or oxford (collared) shirts in solid colors of red, burgundy, white, black or grey. </a:t>
            </a:r>
          </a:p>
          <a:p>
            <a:pPr marL="285750" indent="-285750">
              <a:buClr>
                <a:srgbClr val="C00000"/>
              </a:buClr>
              <a:buFont typeface="Wingdings" panose="05000000000000000000" pitchFamily="2" charset="2"/>
              <a:buChar char="v"/>
            </a:pPr>
            <a:r>
              <a:rPr lang="en-US" sz="1600">
                <a:solidFill>
                  <a:schemeClr val="tx1"/>
                </a:solidFill>
              </a:rPr>
              <a:t>Pants, chinos, cargos, shorts, skorts or skirts in the color of khaki/tan or black only. </a:t>
            </a:r>
            <a:r>
              <a:rPr lang="en-US" sz="1600" b="1" u="sng">
                <a:solidFill>
                  <a:schemeClr val="tx1"/>
                </a:solidFill>
              </a:rPr>
              <a:t>NO JEANS</a:t>
            </a:r>
          </a:p>
          <a:p>
            <a:pPr marL="285750" indent="-285750">
              <a:buClr>
                <a:srgbClr val="C00000"/>
              </a:buClr>
              <a:buFont typeface="Wingdings" panose="05000000000000000000" pitchFamily="2" charset="2"/>
              <a:buChar char="v"/>
            </a:pPr>
            <a:r>
              <a:rPr lang="en-US" sz="1600">
                <a:solidFill>
                  <a:schemeClr val="tx1"/>
                </a:solidFill>
              </a:rPr>
              <a:t>Belts are a mandatory requirement of the dress code.</a:t>
            </a:r>
          </a:p>
          <a:p>
            <a:pPr marL="285750" indent="-285750">
              <a:buClr>
                <a:srgbClr val="C00000"/>
              </a:buClr>
              <a:buFont typeface="Wingdings" panose="05000000000000000000" pitchFamily="2" charset="2"/>
              <a:buChar char="v"/>
            </a:pPr>
            <a:r>
              <a:rPr lang="en-US" sz="1600">
                <a:solidFill>
                  <a:schemeClr val="tx1"/>
                </a:solidFill>
              </a:rPr>
              <a:t>Open-heels shoes, flip-flops, slides and bedroom slippers </a:t>
            </a:r>
            <a:r>
              <a:rPr lang="en-US" sz="1600" b="1" u="sng">
                <a:solidFill>
                  <a:schemeClr val="tx1"/>
                </a:solidFill>
              </a:rPr>
              <a:t>are not permitted! </a:t>
            </a:r>
            <a:r>
              <a:rPr lang="en-US" sz="1600">
                <a:solidFill>
                  <a:schemeClr val="tx1"/>
                </a:solidFill>
              </a:rPr>
              <a:t>Distressed, damaged, or torn clothing </a:t>
            </a:r>
            <a:r>
              <a:rPr lang="en-US" sz="1600" b="1" u="sng">
                <a:solidFill>
                  <a:schemeClr val="tx1"/>
                </a:solidFill>
              </a:rPr>
              <a:t>are also not permitted!</a:t>
            </a:r>
            <a:r>
              <a:rPr lang="en-US" sz="1600">
                <a:solidFill>
                  <a:schemeClr val="tx1"/>
                </a:solidFill>
              </a:rPr>
              <a:t> </a:t>
            </a:r>
          </a:p>
          <a:p>
            <a:endParaRPr lang="en-US" sz="1600">
              <a:solidFill>
                <a:schemeClr val="tx1"/>
              </a:solidFill>
            </a:endParaRPr>
          </a:p>
          <a:p>
            <a:r>
              <a:rPr lang="en-US" sz="1200">
                <a:solidFill>
                  <a:schemeClr val="tx1"/>
                </a:solidFill>
              </a:rPr>
              <a:t>**If your scholar needs clothing support please see Ms. Pippert for a referral to the Clothes to Kids Store. </a:t>
            </a:r>
          </a:p>
          <a:p>
            <a:endParaRPr lang="en-US" sz="1200">
              <a:solidFill>
                <a:schemeClr val="tx1"/>
              </a:solidFill>
            </a:endParaRPr>
          </a:p>
        </p:txBody>
      </p:sp>
      <p:sp>
        <p:nvSpPr>
          <p:cNvPr id="12" name="Title 1">
            <a:extLst>
              <a:ext uri="{FF2B5EF4-FFF2-40B4-BE49-F238E27FC236}">
                <a16:creationId xmlns:a16="http://schemas.microsoft.com/office/drawing/2014/main" id="{E639B78C-AC73-45A7-BDB0-3A68F93CE349}"/>
              </a:ext>
            </a:extLst>
          </p:cNvPr>
          <p:cNvSpPr txBox="1">
            <a:spLocks/>
          </p:cNvSpPr>
          <p:nvPr/>
        </p:nvSpPr>
        <p:spPr>
          <a:xfrm>
            <a:off x="1661985" y="214175"/>
            <a:ext cx="4688523" cy="584799"/>
          </a:xfrm>
          <a:prstGeom prst="rect">
            <a:avLst/>
          </a:prstGeom>
          <a:solidFill>
            <a:schemeClr val="bg1"/>
          </a:solidFill>
          <a:ln w="76200"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3600" b="1">
                <a:solidFill>
                  <a:srgbClr val="C00000"/>
                </a:solidFill>
              </a:rPr>
              <a:t>Student Dress Code</a:t>
            </a:r>
          </a:p>
        </p:txBody>
      </p:sp>
      <p:pic>
        <p:nvPicPr>
          <p:cNvPr id="7" name="Picture 6">
            <a:extLst>
              <a:ext uri="{FF2B5EF4-FFF2-40B4-BE49-F238E27FC236}">
                <a16:creationId xmlns:a16="http://schemas.microsoft.com/office/drawing/2014/main" id="{E0851339-D0C8-4835-B6F1-7629B68C9265}"/>
              </a:ext>
            </a:extLst>
          </p:cNvPr>
          <p:cNvPicPr>
            <a:picLocks noChangeAspect="1"/>
          </p:cNvPicPr>
          <p:nvPr/>
        </p:nvPicPr>
        <p:blipFill rotWithShape="1">
          <a:blip r:embed="rId4"/>
          <a:srcRect l="47070" t="73568" r="7496" b="10977"/>
          <a:stretch/>
        </p:blipFill>
        <p:spPr>
          <a:xfrm>
            <a:off x="6587834" y="959202"/>
            <a:ext cx="2369127" cy="1108364"/>
          </a:xfrm>
          <a:prstGeom prst="rect">
            <a:avLst/>
          </a:prstGeom>
        </p:spPr>
      </p:pic>
      <p:sp>
        <p:nvSpPr>
          <p:cNvPr id="2" name="TextBox 1">
            <a:extLst>
              <a:ext uri="{FF2B5EF4-FFF2-40B4-BE49-F238E27FC236}">
                <a16:creationId xmlns:a16="http://schemas.microsoft.com/office/drawing/2014/main" id="{3F220445-F534-4C1B-A51F-31927DCE494B}"/>
              </a:ext>
            </a:extLst>
          </p:cNvPr>
          <p:cNvSpPr txBox="1"/>
          <p:nvPr/>
        </p:nvSpPr>
        <p:spPr>
          <a:xfrm>
            <a:off x="6587833" y="2147322"/>
            <a:ext cx="2369127" cy="276999"/>
          </a:xfrm>
          <a:prstGeom prst="rect">
            <a:avLst/>
          </a:prstGeom>
          <a:ln w="28575"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a:solidFill>
                  <a:srgbClr val="C00000"/>
                </a:solidFill>
              </a:rPr>
              <a:t>Dress Down Opportunities</a:t>
            </a:r>
          </a:p>
        </p:txBody>
      </p:sp>
      <p:sp>
        <p:nvSpPr>
          <p:cNvPr id="9" name="Rectangle 8">
            <a:extLst>
              <a:ext uri="{FF2B5EF4-FFF2-40B4-BE49-F238E27FC236}">
                <a16:creationId xmlns:a16="http://schemas.microsoft.com/office/drawing/2014/main" id="{03323512-CDFF-4EE2-AF54-95C005D2FEC1}"/>
              </a:ext>
            </a:extLst>
          </p:cNvPr>
          <p:cNvSpPr/>
          <p:nvPr/>
        </p:nvSpPr>
        <p:spPr>
          <a:xfrm>
            <a:off x="6587833" y="2504077"/>
            <a:ext cx="2369127" cy="1169551"/>
          </a:xfrm>
          <a:prstGeom prst="rect">
            <a:avLst/>
          </a:prstGeom>
          <a:solidFill>
            <a:schemeClr val="tx1"/>
          </a:solidFill>
        </p:spPr>
        <p:txBody>
          <a:bodyPr wrap="square">
            <a:spAutoFit/>
          </a:bodyPr>
          <a:lstStyle/>
          <a:p>
            <a:r>
              <a:rPr lang="en-US" sz="1000"/>
              <a:t>Scholars who pass a class can dress down every Friday during the following month. Scholars who have perfect attendance for a month can dress down every Monday the following month! Clothing must meet the PCSB code of conduct requirements. </a:t>
            </a:r>
          </a:p>
        </p:txBody>
      </p:sp>
      <p:pic>
        <p:nvPicPr>
          <p:cNvPr id="4" name="Picture 3" descr="A qr code on a white background&#10;&#10;Description automatically generated">
            <a:extLst>
              <a:ext uri="{FF2B5EF4-FFF2-40B4-BE49-F238E27FC236}">
                <a16:creationId xmlns:a16="http://schemas.microsoft.com/office/drawing/2014/main" id="{E372F92C-54E9-4F76-9713-B22B56D7063F}"/>
              </a:ext>
            </a:extLst>
          </p:cNvPr>
          <p:cNvPicPr>
            <a:picLocks noChangeAspect="1"/>
          </p:cNvPicPr>
          <p:nvPr/>
        </p:nvPicPr>
        <p:blipFill>
          <a:blip r:embed="rId5"/>
          <a:stretch>
            <a:fillRect/>
          </a:stretch>
        </p:blipFill>
        <p:spPr>
          <a:xfrm>
            <a:off x="7140552" y="3753384"/>
            <a:ext cx="1263687" cy="12706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7"/>
        <p:cNvGrpSpPr/>
        <p:nvPr/>
      </p:nvGrpSpPr>
      <p:grpSpPr>
        <a:xfrm>
          <a:off x="0" y="0"/>
          <a:ext cx="0" cy="0"/>
          <a:chOff x="0" y="0"/>
          <a:chExt cx="0" cy="0"/>
        </a:xfrm>
      </p:grpSpPr>
      <p:sp>
        <p:nvSpPr>
          <p:cNvPr id="729" name="Google Shape;729;p67"/>
          <p:cNvSpPr txBox="1">
            <a:spLocks noGrp="1"/>
          </p:cNvSpPr>
          <p:nvPr>
            <p:ph type="subTitle" idx="1"/>
          </p:nvPr>
        </p:nvSpPr>
        <p:spPr>
          <a:xfrm>
            <a:off x="3736332" y="1400891"/>
            <a:ext cx="4398264" cy="3038712"/>
          </a:xfrm>
          <a:prstGeom prst="rect">
            <a:avLst/>
          </a:prstGeom>
        </p:spPr>
        <p:txBody>
          <a:bodyPr spcFirstLastPara="1" wrap="square" lIns="91425" tIns="91425" rIns="91425" bIns="91425" anchor="ctr" anchorCtr="0">
            <a:noAutofit/>
          </a:bodyPr>
          <a:lstStyle/>
          <a:p>
            <a:pPr marL="0" indent="0" algn="l"/>
            <a:r>
              <a:rPr lang="en-US" sz="1800">
                <a:solidFill>
                  <a:schemeClr val="tx1"/>
                </a:solidFill>
              </a:rPr>
              <a:t>Scholars may </a:t>
            </a:r>
            <a:r>
              <a:rPr lang="en-US" sz="1800" b="1" u="sng">
                <a:solidFill>
                  <a:schemeClr val="tx1"/>
                </a:solidFill>
              </a:rPr>
              <a:t>NOT</a:t>
            </a:r>
            <a:r>
              <a:rPr lang="en-US" sz="1800">
                <a:solidFill>
                  <a:schemeClr val="tx1"/>
                </a:solidFill>
              </a:rPr>
              <a:t> possess a cellular telephone, Smart Watch  or other electronic device. Scholars are strongly encouraged to leave cell phones and other electronic devices at home. If it is necessary for a scholar to bring a cell phone to school, the scholar</a:t>
            </a:r>
            <a:r>
              <a:rPr lang="en-US" sz="1800" b="1" u="sng">
                <a:solidFill>
                  <a:schemeClr val="tx1"/>
                </a:solidFill>
              </a:rPr>
              <a:t> MUST</a:t>
            </a:r>
            <a:r>
              <a:rPr lang="en-US" sz="1800">
                <a:solidFill>
                  <a:schemeClr val="tx1"/>
                </a:solidFill>
              </a:rPr>
              <a:t> turn in the phone upon entering the building whether they are asked by a staff member or not.</a:t>
            </a:r>
          </a:p>
          <a:p>
            <a:pPr marL="0" indent="0" algn="l"/>
            <a:r>
              <a:rPr lang="en-US" sz="1800">
                <a:solidFill>
                  <a:schemeClr val="tx1"/>
                </a:solidFill>
              </a:rPr>
              <a:t>If a scholar is caught with an electronic device, it will be confiscated, and the parent or guardian will have to retrieve the item from school administration. </a:t>
            </a:r>
            <a:endParaRPr lang="en-US" sz="1800" b="1">
              <a:solidFill>
                <a:schemeClr val="tx1"/>
              </a:solidFill>
            </a:endParaRPr>
          </a:p>
          <a:p>
            <a:pPr marL="0" lvl="0" indent="0" algn="l" rtl="0">
              <a:spcBef>
                <a:spcPts val="0"/>
              </a:spcBef>
              <a:spcAft>
                <a:spcPts val="0"/>
              </a:spcAft>
              <a:buNone/>
            </a:pPr>
            <a:endParaRPr sz="1600"/>
          </a:p>
        </p:txBody>
      </p:sp>
      <p:grpSp>
        <p:nvGrpSpPr>
          <p:cNvPr id="730" name="Google Shape;730;p67"/>
          <p:cNvGrpSpPr/>
          <p:nvPr/>
        </p:nvGrpSpPr>
        <p:grpSpPr>
          <a:xfrm>
            <a:off x="367006" y="53206"/>
            <a:ext cx="2418882" cy="4063612"/>
            <a:chOff x="367006" y="53206"/>
            <a:chExt cx="2418882" cy="4063612"/>
          </a:xfrm>
        </p:grpSpPr>
        <p:sp>
          <p:nvSpPr>
            <p:cNvPr id="731" name="Google Shape;731;p67"/>
            <p:cNvSpPr/>
            <p:nvPr/>
          </p:nvSpPr>
          <p:spPr>
            <a:xfrm>
              <a:off x="1371450" y="1207777"/>
              <a:ext cx="1414438" cy="2909041"/>
            </a:xfrm>
            <a:custGeom>
              <a:avLst/>
              <a:gdLst/>
              <a:ahLst/>
              <a:cxnLst/>
              <a:rect l="l" t="t" r="r" b="b"/>
              <a:pathLst>
                <a:path w="49721" h="102260" extrusionOk="0">
                  <a:moveTo>
                    <a:pt x="5479" y="1"/>
                  </a:moveTo>
                  <a:cubicBezTo>
                    <a:pt x="2470" y="1"/>
                    <a:pt x="0" y="2439"/>
                    <a:pt x="0" y="5479"/>
                  </a:cubicBezTo>
                  <a:lnTo>
                    <a:pt x="0" y="96749"/>
                  </a:lnTo>
                  <a:cubicBezTo>
                    <a:pt x="0" y="99789"/>
                    <a:pt x="2470" y="102260"/>
                    <a:pt x="5479" y="102260"/>
                  </a:cubicBezTo>
                  <a:lnTo>
                    <a:pt x="44210" y="102260"/>
                  </a:lnTo>
                  <a:cubicBezTo>
                    <a:pt x="47251" y="102260"/>
                    <a:pt x="49721" y="99789"/>
                    <a:pt x="49721" y="96749"/>
                  </a:cubicBezTo>
                  <a:lnTo>
                    <a:pt x="49721" y="5479"/>
                  </a:lnTo>
                  <a:cubicBezTo>
                    <a:pt x="49721" y="2439"/>
                    <a:pt x="47251" y="1"/>
                    <a:pt x="44210" y="1"/>
                  </a:cubicBezTo>
                  <a:close/>
                </a:path>
              </a:pathLst>
            </a:custGeom>
            <a:gradFill>
              <a:gsLst>
                <a:gs pos="0">
                  <a:srgbClr val="F2F2F2"/>
                </a:gs>
                <a:gs pos="100000">
                  <a:srgbClr val="A6A6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7"/>
            <p:cNvSpPr/>
            <p:nvPr/>
          </p:nvSpPr>
          <p:spPr>
            <a:xfrm>
              <a:off x="1904788" y="1260946"/>
              <a:ext cx="269398" cy="33340"/>
            </a:xfrm>
            <a:custGeom>
              <a:avLst/>
              <a:gdLst/>
              <a:ahLst/>
              <a:cxnLst/>
              <a:rect l="l" t="t" r="r" b="b"/>
              <a:pathLst>
                <a:path w="9470" h="1172" extrusionOk="0">
                  <a:moveTo>
                    <a:pt x="602" y="0"/>
                  </a:moveTo>
                  <a:cubicBezTo>
                    <a:pt x="254" y="0"/>
                    <a:pt x="0" y="254"/>
                    <a:pt x="0" y="602"/>
                  </a:cubicBezTo>
                  <a:cubicBezTo>
                    <a:pt x="0" y="919"/>
                    <a:pt x="254" y="1172"/>
                    <a:pt x="602" y="1172"/>
                  </a:cubicBezTo>
                  <a:lnTo>
                    <a:pt x="8868" y="1172"/>
                  </a:lnTo>
                  <a:cubicBezTo>
                    <a:pt x="9216" y="1172"/>
                    <a:pt x="9469" y="919"/>
                    <a:pt x="9469" y="602"/>
                  </a:cubicBezTo>
                  <a:cubicBezTo>
                    <a:pt x="9469" y="254"/>
                    <a:pt x="9216" y="0"/>
                    <a:pt x="8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7"/>
            <p:cNvSpPr/>
            <p:nvPr/>
          </p:nvSpPr>
          <p:spPr>
            <a:xfrm>
              <a:off x="2266956" y="1248315"/>
              <a:ext cx="62186" cy="62215"/>
            </a:xfrm>
            <a:custGeom>
              <a:avLst/>
              <a:gdLst/>
              <a:ahLst/>
              <a:cxnLst/>
              <a:rect l="l" t="t" r="r" b="b"/>
              <a:pathLst>
                <a:path w="2186" h="2187" extrusionOk="0">
                  <a:moveTo>
                    <a:pt x="1109" y="1"/>
                  </a:moveTo>
                  <a:cubicBezTo>
                    <a:pt x="507" y="1"/>
                    <a:pt x="0" y="508"/>
                    <a:pt x="0" y="1109"/>
                  </a:cubicBezTo>
                  <a:cubicBezTo>
                    <a:pt x="0" y="1711"/>
                    <a:pt x="507" y="2186"/>
                    <a:pt x="1109" y="2186"/>
                  </a:cubicBezTo>
                  <a:cubicBezTo>
                    <a:pt x="1679" y="2186"/>
                    <a:pt x="2185" y="1711"/>
                    <a:pt x="2185" y="1109"/>
                  </a:cubicBezTo>
                  <a:cubicBezTo>
                    <a:pt x="2185" y="508"/>
                    <a:pt x="1679"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5" name="Google Shape;735;p67"/>
            <p:cNvPicPr preferRelativeResize="0"/>
            <p:nvPr/>
          </p:nvPicPr>
          <p:blipFill>
            <a:blip r:embed="rId4">
              <a:alphaModFix/>
            </a:blip>
            <a:stretch>
              <a:fillRect/>
            </a:stretch>
          </p:blipFill>
          <p:spPr>
            <a:xfrm rot="3430726">
              <a:off x="154031" y="266181"/>
              <a:ext cx="2576700" cy="2150749"/>
            </a:xfrm>
            <a:prstGeom prst="rect">
              <a:avLst/>
            </a:prstGeom>
            <a:noFill/>
            <a:ln>
              <a:noFill/>
            </a:ln>
          </p:spPr>
        </p:pic>
      </p:grpSp>
      <p:sp>
        <p:nvSpPr>
          <p:cNvPr id="3" name="Oval 2">
            <a:extLst>
              <a:ext uri="{FF2B5EF4-FFF2-40B4-BE49-F238E27FC236}">
                <a16:creationId xmlns:a16="http://schemas.microsoft.com/office/drawing/2014/main" id="{0D6822EE-AEA2-415F-86A7-5E6D2C061A20}"/>
              </a:ext>
            </a:extLst>
          </p:cNvPr>
          <p:cNvSpPr/>
          <p:nvPr/>
        </p:nvSpPr>
        <p:spPr>
          <a:xfrm>
            <a:off x="1955225" y="3854196"/>
            <a:ext cx="246888" cy="230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998BC74-1BA3-4620-8805-94183A876B25}"/>
              </a:ext>
            </a:extLst>
          </p:cNvPr>
          <p:cNvSpPr txBox="1">
            <a:spLocks/>
          </p:cNvSpPr>
          <p:nvPr/>
        </p:nvSpPr>
        <p:spPr>
          <a:xfrm>
            <a:off x="740664" y="112552"/>
            <a:ext cx="7842091" cy="641369"/>
          </a:xfrm>
          <a:prstGeom prst="rect">
            <a:avLst/>
          </a:prstGeom>
          <a:solidFill>
            <a:schemeClr val="bg1"/>
          </a:solidFill>
          <a:ln w="76200" cap="flat" cmpd="sng" algn="ctr">
            <a:solidFill>
              <a:schemeClr val="bg2"/>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a:solidFill>
                  <a:srgbClr val="C00000"/>
                </a:solidFill>
              </a:rPr>
              <a:t>Disston Academy Electronic Device Policy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23F1704-4078-3AED-4EA8-9CAA7D25FEAD}"/>
              </a:ext>
            </a:extLst>
          </p:cNvPr>
          <p:cNvSpPr>
            <a:spLocks noGrp="1"/>
          </p:cNvSpPr>
          <p:nvPr>
            <p:ph type="subTitle" idx="1"/>
          </p:nvPr>
        </p:nvSpPr>
        <p:spPr/>
        <p:txBody>
          <a:bodyPr/>
          <a:lstStyle/>
          <a:p>
            <a:r>
              <a:rPr lang="en-US" sz="4000" i="0" cap="all" dirty="0">
                <a:solidFill>
                  <a:schemeClr val="tx1"/>
                </a:solidFill>
                <a:latin typeface="Century Gothic"/>
              </a:rPr>
              <a:t>Electronic Devices Updates from the State of </a:t>
            </a:r>
            <a:br>
              <a:rPr lang="en-US" sz="4000" i="0" cap="all" dirty="0">
                <a:solidFill>
                  <a:schemeClr val="tx1"/>
                </a:solidFill>
                <a:latin typeface="Century Gothic"/>
              </a:rPr>
            </a:br>
            <a:r>
              <a:rPr lang="en-US" sz="4000" i="0" cap="all" dirty="0">
                <a:solidFill>
                  <a:schemeClr val="tx1"/>
                </a:solidFill>
                <a:latin typeface="Century Gothic"/>
              </a:rPr>
              <a:t>Florida</a:t>
            </a:r>
          </a:p>
        </p:txBody>
      </p:sp>
    </p:spTree>
    <p:extLst>
      <p:ext uri="{BB962C8B-B14F-4D97-AF65-F5344CB8AC3E}">
        <p14:creationId xmlns:p14="http://schemas.microsoft.com/office/powerpoint/2010/main" val="36546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86B167C-BE05-54A1-AD04-72B835732C4E}"/>
              </a:ext>
            </a:extLst>
          </p:cNvPr>
          <p:cNvSpPr>
            <a:spLocks noGrp="1"/>
          </p:cNvSpPr>
          <p:nvPr>
            <p:ph type="subTitle" idx="1"/>
          </p:nvPr>
        </p:nvSpPr>
        <p:spPr>
          <a:xfrm>
            <a:off x="911377" y="642831"/>
            <a:ext cx="7321247" cy="3532523"/>
          </a:xfrm>
        </p:spPr>
        <p:txBody>
          <a:bodyPr/>
          <a:lstStyle/>
          <a:p>
            <a:pPr algn="l"/>
            <a:endParaRPr lang="en-US" sz="1800" b="0" i="0" dirty="0">
              <a:solidFill>
                <a:schemeClr val="tx1"/>
              </a:solidFill>
              <a:latin typeface="Century Gothic"/>
            </a:endParaRPr>
          </a:p>
          <a:p>
            <a:pPr algn="l"/>
            <a:endParaRPr lang="en-US" sz="1800" b="0" i="0" dirty="0">
              <a:solidFill>
                <a:schemeClr val="tx1"/>
              </a:solidFill>
              <a:latin typeface="Century Gothic"/>
            </a:endParaRPr>
          </a:p>
          <a:p>
            <a:pPr algn="l"/>
            <a:endParaRPr lang="en-US" sz="1800" b="0" i="0" dirty="0">
              <a:solidFill>
                <a:schemeClr val="tx1"/>
              </a:solidFill>
              <a:latin typeface="Century Gothic"/>
            </a:endParaRPr>
          </a:p>
          <a:p>
            <a:pPr algn="l"/>
            <a:endParaRPr lang="en-US" sz="1800" b="0" i="0" dirty="0">
              <a:solidFill>
                <a:schemeClr val="tx1"/>
              </a:solidFill>
              <a:latin typeface="Century Gothic"/>
            </a:endParaRPr>
          </a:p>
          <a:p>
            <a:r>
              <a:rPr lang="en-US" sz="2000" b="0" i="0" dirty="0">
                <a:solidFill>
                  <a:schemeClr val="tx1"/>
                </a:solidFill>
                <a:latin typeface="Century Gothic"/>
              </a:rPr>
              <a:t>Florida House Bill 1105 is now in effect, and our district has updated the Code of Student Conduct accordingly. Middle school students are </a:t>
            </a:r>
            <a:r>
              <a:rPr lang="en-US" sz="2000" i="0" u="sng" dirty="0">
                <a:solidFill>
                  <a:schemeClr val="tx1"/>
                </a:solidFill>
                <a:latin typeface="Century Gothic"/>
              </a:rPr>
              <a:t>not permitted to use or have visible any cell phone, earbuds, headphones or other wireless devices during the school day (bell to bell)</a:t>
            </a:r>
            <a:r>
              <a:rPr lang="en-US" sz="2000" b="0" i="0" dirty="0">
                <a:solidFill>
                  <a:schemeClr val="tx1"/>
                </a:solidFill>
                <a:latin typeface="Century Gothic"/>
              </a:rPr>
              <a:t>. This includes use for instructional purposes, unless specifically allowed under an IEP, 504, medical plan, or emergency situation.</a:t>
            </a:r>
            <a:endParaRPr lang="en-US" sz="2000">
              <a:solidFill>
                <a:schemeClr val="tx1"/>
              </a:solidFill>
            </a:endParaRPr>
          </a:p>
          <a:p>
            <a:endParaRPr lang="en-US" dirty="0"/>
          </a:p>
        </p:txBody>
      </p:sp>
    </p:spTree>
    <p:extLst>
      <p:ext uri="{BB962C8B-B14F-4D97-AF65-F5344CB8AC3E}">
        <p14:creationId xmlns:p14="http://schemas.microsoft.com/office/powerpoint/2010/main" val="302909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654455" y="45754"/>
            <a:ext cx="1741261" cy="1453414"/>
          </a:xfrm>
          <a:prstGeom prst="rect">
            <a:avLst/>
          </a:prstGeom>
          <a:noFill/>
          <a:ln>
            <a:noFill/>
          </a:ln>
        </p:spPr>
      </p:pic>
      <p:sp>
        <p:nvSpPr>
          <p:cNvPr id="12" name="Title 1">
            <a:extLst>
              <a:ext uri="{FF2B5EF4-FFF2-40B4-BE49-F238E27FC236}">
                <a16:creationId xmlns:a16="http://schemas.microsoft.com/office/drawing/2014/main" id="{E639B78C-AC73-45A7-BDB0-3A68F93CE349}"/>
              </a:ext>
            </a:extLst>
          </p:cNvPr>
          <p:cNvSpPr txBox="1">
            <a:spLocks/>
          </p:cNvSpPr>
          <p:nvPr/>
        </p:nvSpPr>
        <p:spPr>
          <a:xfrm>
            <a:off x="1627372" y="81007"/>
            <a:ext cx="5815584" cy="58479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600" b="1">
                <a:solidFill>
                  <a:srgbClr val="C00000"/>
                </a:solidFill>
              </a:rPr>
              <a:t>Transportation Options</a:t>
            </a:r>
          </a:p>
        </p:txBody>
      </p:sp>
      <p:sp>
        <p:nvSpPr>
          <p:cNvPr id="6" name="Content Placeholder 2">
            <a:extLst>
              <a:ext uri="{FF2B5EF4-FFF2-40B4-BE49-F238E27FC236}">
                <a16:creationId xmlns:a16="http://schemas.microsoft.com/office/drawing/2014/main" id="{C4A9EBEE-42B9-466A-B3BA-A4A1B2D36F49}"/>
              </a:ext>
            </a:extLst>
          </p:cNvPr>
          <p:cNvSpPr txBox="1">
            <a:spLocks/>
          </p:cNvSpPr>
          <p:nvPr/>
        </p:nvSpPr>
        <p:spPr>
          <a:xfrm>
            <a:off x="169148" y="1603241"/>
            <a:ext cx="7934671" cy="3983604"/>
          </a:xfrm>
          <a:prstGeom prst="rect">
            <a:avLst/>
          </a:prstGeom>
          <a:noFill/>
          <a:ln>
            <a:noFill/>
          </a:ln>
          <a:effectLst>
            <a:outerShdw blurRad="114300" algn="bl" rotWithShape="0">
              <a:srgbClr val="CDA434">
                <a:alpha val="64000"/>
              </a:srgbClr>
            </a:outerShdw>
          </a:effectLst>
        </p:spPr>
        <p:txBody>
          <a:bodyPr spcFirstLastPara="1" wrap="square" lIns="91425" tIns="91425" rIns="91425" bIns="91425" anchor="ctr" anchorCtr="0">
            <a:normAutofit fontScale="92500"/>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1pPr>
            <a:lvl2pPr marL="914400" marR="0" lvl="1"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2pPr>
            <a:lvl3pPr marL="1371600" marR="0" lvl="2"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3pPr>
            <a:lvl4pPr marL="1828800" marR="0" lvl="3"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4pPr>
            <a:lvl5pPr marL="2286000" marR="0" lvl="4"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5pPr>
            <a:lvl6pPr marL="2743200" marR="0" lvl="5"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6pPr>
            <a:lvl7pPr marL="3200400" marR="0" lvl="6"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7pPr>
            <a:lvl8pPr marL="3657600" marR="0" lvl="7"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8pPr>
            <a:lvl9pPr marL="4114800" marR="0" lvl="8"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9pPr>
          </a:lstStyle>
          <a:p>
            <a:pPr marL="0" indent="0" algn="l"/>
            <a:r>
              <a:rPr lang="en-US" sz="2000" b="0" i="0">
                <a:solidFill>
                  <a:schemeClr val="tx1"/>
                </a:solidFill>
                <a:latin typeface="Baskerville Old Face" panose="02020602080505020303" pitchFamily="18" charset="0"/>
              </a:rPr>
              <a:t>Scholars who live outside of the two (2) mile radius will be provided a Pinellas County School Bus assignment at an arterial location.</a:t>
            </a:r>
          </a:p>
          <a:p>
            <a:pPr marL="0" indent="0" algn="l"/>
            <a:endParaRPr lang="en-US" sz="2000" b="0" i="0">
              <a:solidFill>
                <a:schemeClr val="tx1"/>
              </a:solidFill>
              <a:latin typeface="Baskerville Old Face" panose="02020602080505020303" pitchFamily="18" charset="0"/>
            </a:endParaRPr>
          </a:p>
          <a:p>
            <a:pPr marL="0" indent="0" algn="l"/>
            <a:r>
              <a:rPr lang="en-US" sz="2000" b="0" i="0">
                <a:solidFill>
                  <a:schemeClr val="tx1"/>
                </a:solidFill>
                <a:latin typeface="Baskerville Old Face" panose="02020602080505020303" pitchFamily="18" charset="0"/>
              </a:rPr>
              <a:t>PSTA offers free transportation to scholars with a picture student ID.</a:t>
            </a:r>
          </a:p>
          <a:p>
            <a:pPr marL="0" indent="0" algn="l"/>
            <a:endParaRPr lang="en-US" sz="2000" b="0" i="0">
              <a:solidFill>
                <a:schemeClr val="tx1"/>
              </a:solidFill>
              <a:latin typeface="Baskerville Old Face" panose="02020602080505020303" pitchFamily="18" charset="0"/>
            </a:endParaRPr>
          </a:p>
          <a:p>
            <a:pPr marL="0" indent="0" algn="l"/>
            <a:r>
              <a:rPr lang="en-US" sz="2000" b="0" i="0">
                <a:solidFill>
                  <a:schemeClr val="tx1"/>
                </a:solidFill>
                <a:latin typeface="Baskerville Old Face" panose="02020602080505020303" pitchFamily="18" charset="0"/>
              </a:rPr>
              <a:t>Scholars who intend to drive to school must meet all of the requirements established on the Disston Academy Parking Permit Application.  This includes but is not limited to proof of a valid state driver’s license, proof of insurance, paid parking permit fee and a consistent attendance record. Documents and fee must be submitted to Ms. Gregory to obtain parking permit.</a:t>
            </a:r>
          </a:p>
          <a:p>
            <a:pPr marL="0" indent="0" algn="l"/>
            <a:endParaRPr lang="en-US" sz="2000" b="0" i="0">
              <a:solidFill>
                <a:schemeClr val="tx1"/>
              </a:solidFill>
              <a:latin typeface="Baskerville Old Face" panose="02020602080505020303" pitchFamily="18" charset="0"/>
            </a:endParaRPr>
          </a:p>
          <a:p>
            <a:pPr marL="0" indent="0" algn="l"/>
            <a:r>
              <a:rPr lang="en-US" sz="2000" b="0" i="0">
                <a:solidFill>
                  <a:schemeClr val="tx1"/>
                </a:solidFill>
                <a:latin typeface="Baskerville Old Face" panose="02020602080505020303" pitchFamily="18" charset="0"/>
              </a:rPr>
              <a:t>Any scholar vehicle parked at Disston Academy without an official parking permit may be subject to towing at owner expense without prior notice.</a:t>
            </a:r>
          </a:p>
          <a:p>
            <a:pPr marL="0" indent="0" algn="l"/>
            <a:endParaRPr lang="en-US" sz="2000" b="0" i="0">
              <a:solidFill>
                <a:schemeClr val="tx1"/>
              </a:solidFill>
              <a:latin typeface="Baskerville Old Face" panose="02020602080505020303" pitchFamily="18" charset="0"/>
            </a:endParaRPr>
          </a:p>
          <a:p>
            <a:pPr marL="0" indent="0" algn="l"/>
            <a:endParaRPr lang="en-US" sz="2000" b="0" i="0">
              <a:solidFill>
                <a:schemeClr val="tx1"/>
              </a:solidFill>
              <a:latin typeface="Baskerville Old Face" panose="02020602080505020303" pitchFamily="18" charset="0"/>
            </a:endParaRPr>
          </a:p>
          <a:p>
            <a:pPr marL="0" indent="0" algn="l"/>
            <a:endParaRPr lang="en-US" sz="2000">
              <a:solidFill>
                <a:schemeClr val="tx1"/>
              </a:solidFill>
              <a:latin typeface="Baskerville Old Face" panose="02020602080505020303" pitchFamily="18" charset="0"/>
            </a:endParaRPr>
          </a:p>
          <a:p>
            <a:pPr algn="l"/>
            <a:endParaRPr lang="en-US" sz="2000">
              <a:solidFill>
                <a:schemeClr val="bg1"/>
              </a:solidFill>
            </a:endParaRPr>
          </a:p>
        </p:txBody>
      </p:sp>
    </p:spTree>
    <p:extLst>
      <p:ext uri="{BB962C8B-B14F-4D97-AF65-F5344CB8AC3E}">
        <p14:creationId xmlns:p14="http://schemas.microsoft.com/office/powerpoint/2010/main" val="384815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E246-D3D9-4361-8E16-86470CF1B470}"/>
              </a:ext>
            </a:extLst>
          </p:cNvPr>
          <p:cNvSpPr>
            <a:spLocks noGrp="1"/>
          </p:cNvSpPr>
          <p:nvPr>
            <p:ph type="title"/>
          </p:nvPr>
        </p:nvSpPr>
        <p:spPr>
          <a:xfrm>
            <a:off x="3639312" y="2925462"/>
            <a:ext cx="7155179" cy="635508"/>
          </a:xfrm>
        </p:spPr>
        <p:txBody>
          <a:bodyPr/>
          <a:lstStyle/>
          <a:p>
            <a:pPr algn="l"/>
            <a:r>
              <a:rPr lang="en-US" b="0">
                <a:ln w="0"/>
                <a:solidFill>
                  <a:schemeClr val="accent1"/>
                </a:solidFill>
                <a:effectLst>
                  <a:outerShdw blurRad="38100" dist="25400" dir="5400000" algn="ctr" rotWithShape="0">
                    <a:srgbClr val="6E747A">
                      <a:alpha val="43000"/>
                    </a:srgbClr>
                  </a:outerShdw>
                </a:effectLst>
                <a:latin typeface="Baskerville Old Face" panose="02020602080505020303" pitchFamily="18" charset="0"/>
              </a:rPr>
              <a:t>….But we still need your applications!</a:t>
            </a:r>
            <a:br>
              <a:rPr lang="en-US" b="0">
                <a:ln w="0"/>
                <a:solidFill>
                  <a:schemeClr val="accent1"/>
                </a:solidFill>
                <a:effectLst>
                  <a:outerShdw blurRad="38100" dist="25400" dir="5400000" algn="ctr" rotWithShape="0">
                    <a:srgbClr val="6E747A">
                      <a:alpha val="43000"/>
                    </a:srgbClr>
                  </a:outerShdw>
                </a:effectLst>
                <a:latin typeface="Baskerville Old Face" panose="02020602080505020303" pitchFamily="18" charset="0"/>
              </a:rPr>
            </a:br>
            <a:endParaRPr lang="en-US" b="0">
              <a:ln w="0"/>
              <a:solidFill>
                <a:schemeClr val="accent1"/>
              </a:solidFill>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0EF55F75-8EC2-468E-BC94-1B1CFA5F5FE0}"/>
              </a:ext>
            </a:extLst>
          </p:cNvPr>
          <p:cNvSpPr>
            <a:spLocks noGrp="1"/>
          </p:cNvSpPr>
          <p:nvPr>
            <p:ph type="subTitle" idx="1"/>
          </p:nvPr>
        </p:nvSpPr>
        <p:spPr>
          <a:xfrm>
            <a:off x="3758184" y="3243216"/>
            <a:ext cx="5184647" cy="1365319"/>
          </a:xfrm>
        </p:spPr>
        <p:txBody>
          <a:bodyPr/>
          <a:lstStyle/>
          <a:p>
            <a:pPr indent="0" algn="l"/>
            <a:r>
              <a:rPr lang="en-US" sz="2400" b="1">
                <a:solidFill>
                  <a:schemeClr val="tx1"/>
                </a:solidFill>
                <a:latin typeface="Baskerville Old Face" panose="02020602080505020303" pitchFamily="18" charset="0"/>
              </a:rPr>
              <a:t>Please go to www.myschoolapps.com or complete a paper application before you leave! </a:t>
            </a:r>
          </a:p>
          <a:p>
            <a:pPr algn="l"/>
            <a:endParaRPr lang="en-US" sz="2000"/>
          </a:p>
        </p:txBody>
      </p:sp>
      <p:sp>
        <p:nvSpPr>
          <p:cNvPr id="4" name="Title 1">
            <a:extLst>
              <a:ext uri="{FF2B5EF4-FFF2-40B4-BE49-F238E27FC236}">
                <a16:creationId xmlns:a16="http://schemas.microsoft.com/office/drawing/2014/main" id="{D1D00B5A-087C-41B8-86B1-A2ED76E0EB57}"/>
              </a:ext>
            </a:extLst>
          </p:cNvPr>
          <p:cNvSpPr txBox="1">
            <a:spLocks/>
          </p:cNvSpPr>
          <p:nvPr/>
        </p:nvSpPr>
        <p:spPr>
          <a:xfrm>
            <a:off x="630936" y="177019"/>
            <a:ext cx="7842091" cy="64136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600" b="1">
                <a:solidFill>
                  <a:srgbClr val="C00000"/>
                </a:solidFill>
              </a:rPr>
              <a:t>Food Services at Disston Academy</a:t>
            </a:r>
          </a:p>
        </p:txBody>
      </p:sp>
      <p:sp>
        <p:nvSpPr>
          <p:cNvPr id="5" name="TextBox 4">
            <a:extLst>
              <a:ext uri="{FF2B5EF4-FFF2-40B4-BE49-F238E27FC236}">
                <a16:creationId xmlns:a16="http://schemas.microsoft.com/office/drawing/2014/main" id="{18ACF478-4302-4C27-BDE9-3D2D6FFBA09A}"/>
              </a:ext>
            </a:extLst>
          </p:cNvPr>
          <p:cNvSpPr txBox="1"/>
          <p:nvPr/>
        </p:nvSpPr>
        <p:spPr>
          <a:xfrm>
            <a:off x="914400" y="1038327"/>
            <a:ext cx="2318004" cy="3570208"/>
          </a:xfrm>
          <a:prstGeom prst="rect">
            <a:avLst/>
          </a:prstGeom>
          <a:noFill/>
          <a:ln w="28575" cap="flat" cmpd="sng" algn="ctr">
            <a:no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en-US" sz="1800" b="1">
                <a:solidFill>
                  <a:schemeClr val="tx1"/>
                </a:solidFill>
                <a:latin typeface="Arial" panose="020B0604020202020204" pitchFamily="34" charset="0"/>
                <a:cs typeface="Arial" panose="020B0604020202020204" pitchFamily="34" charset="0"/>
              </a:rPr>
              <a:t>Disston Academy is a recipient of the USDA Community Lunch School Program.</a:t>
            </a:r>
          </a:p>
          <a:p>
            <a:pPr algn="ctr">
              <a:spcBef>
                <a:spcPts val="600"/>
              </a:spcBef>
            </a:pPr>
            <a:endParaRPr lang="en-US" sz="1800" b="1">
              <a:solidFill>
                <a:schemeClr val="tx1"/>
              </a:solidFill>
              <a:latin typeface="Arial" panose="020B0604020202020204" pitchFamily="34" charset="0"/>
              <a:cs typeface="Arial" panose="020B0604020202020204" pitchFamily="34" charset="0"/>
            </a:endParaRPr>
          </a:p>
          <a:p>
            <a:pPr algn="ctr">
              <a:spcBef>
                <a:spcPts val="600"/>
              </a:spcBef>
            </a:pPr>
            <a:r>
              <a:rPr lang="en-US" sz="1800" b="1">
                <a:solidFill>
                  <a:schemeClr val="tx1"/>
                </a:solidFill>
                <a:latin typeface="Arial" panose="020B0604020202020204" pitchFamily="34" charset="0"/>
                <a:cs typeface="Arial" panose="020B0604020202020204" pitchFamily="34" charset="0"/>
              </a:rPr>
              <a:t>This means all scholars are provided breakfast, and lunch free of charge!</a:t>
            </a:r>
          </a:p>
          <a:p>
            <a:pPr algn="ctr"/>
            <a:endParaRPr lang="en-US" sz="1800" b="1">
              <a:solidFill>
                <a:schemeClr val="tx1"/>
              </a:solidFill>
              <a:latin typeface="Arial" panose="020B0604020202020204" pitchFamily="34" charset="0"/>
              <a:cs typeface="Arial" panose="020B0604020202020204" pitchFamily="34" charset="0"/>
            </a:endParaRPr>
          </a:p>
        </p:txBody>
      </p:sp>
      <p:pic>
        <p:nvPicPr>
          <p:cNvPr id="7" name="Picture 6" descr="A qr code on a white background&#10;&#10;Description automatically generated">
            <a:extLst>
              <a:ext uri="{FF2B5EF4-FFF2-40B4-BE49-F238E27FC236}">
                <a16:creationId xmlns:a16="http://schemas.microsoft.com/office/drawing/2014/main" id="{A43B536C-78AF-4692-BA95-2E778E27E398}"/>
              </a:ext>
            </a:extLst>
          </p:cNvPr>
          <p:cNvPicPr>
            <a:picLocks noChangeAspect="1"/>
          </p:cNvPicPr>
          <p:nvPr/>
        </p:nvPicPr>
        <p:blipFill>
          <a:blip r:embed="rId2"/>
          <a:stretch>
            <a:fillRect/>
          </a:stretch>
        </p:blipFill>
        <p:spPr>
          <a:xfrm>
            <a:off x="7392817" y="4087955"/>
            <a:ext cx="996110" cy="1041160"/>
          </a:xfrm>
          <a:prstGeom prst="rect">
            <a:avLst/>
          </a:prstGeom>
        </p:spPr>
      </p:pic>
    </p:spTree>
    <p:extLst>
      <p:ext uri="{BB962C8B-B14F-4D97-AF65-F5344CB8AC3E}">
        <p14:creationId xmlns:p14="http://schemas.microsoft.com/office/powerpoint/2010/main" val="331093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654455" y="45754"/>
            <a:ext cx="1741261" cy="1453414"/>
          </a:xfrm>
          <a:prstGeom prst="rect">
            <a:avLst/>
          </a:prstGeom>
          <a:noFill/>
          <a:ln>
            <a:noFill/>
          </a:ln>
        </p:spPr>
      </p:pic>
      <p:sp>
        <p:nvSpPr>
          <p:cNvPr id="12" name="Title 1">
            <a:extLst>
              <a:ext uri="{FF2B5EF4-FFF2-40B4-BE49-F238E27FC236}">
                <a16:creationId xmlns:a16="http://schemas.microsoft.com/office/drawing/2014/main" id="{E639B78C-AC73-45A7-BDB0-3A68F93CE349}"/>
              </a:ext>
            </a:extLst>
          </p:cNvPr>
          <p:cNvSpPr txBox="1">
            <a:spLocks/>
          </p:cNvSpPr>
          <p:nvPr/>
        </p:nvSpPr>
        <p:spPr>
          <a:xfrm>
            <a:off x="736092" y="135664"/>
            <a:ext cx="7507224" cy="636797"/>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600" b="1">
                <a:solidFill>
                  <a:srgbClr val="C00000"/>
                </a:solidFill>
              </a:rPr>
              <a:t>Medications in the School Setting</a:t>
            </a:r>
          </a:p>
        </p:txBody>
      </p:sp>
      <p:sp>
        <p:nvSpPr>
          <p:cNvPr id="6" name="Content Placeholder 2">
            <a:extLst>
              <a:ext uri="{FF2B5EF4-FFF2-40B4-BE49-F238E27FC236}">
                <a16:creationId xmlns:a16="http://schemas.microsoft.com/office/drawing/2014/main" id="{C4A9EBEE-42B9-466A-B3BA-A4A1B2D36F49}"/>
              </a:ext>
            </a:extLst>
          </p:cNvPr>
          <p:cNvSpPr txBox="1">
            <a:spLocks/>
          </p:cNvSpPr>
          <p:nvPr/>
        </p:nvSpPr>
        <p:spPr>
          <a:xfrm>
            <a:off x="134511" y="807538"/>
            <a:ext cx="7934671" cy="3983604"/>
          </a:xfrm>
          <a:prstGeom prst="rect">
            <a:avLst/>
          </a:prstGeom>
          <a:noFill/>
          <a:ln>
            <a:noFill/>
          </a:ln>
          <a:effectLst>
            <a:outerShdw blurRad="114300" algn="bl" rotWithShape="0">
              <a:srgbClr val="CDA434">
                <a:alpha val="64000"/>
              </a:srgbClr>
            </a:outerShdw>
          </a:effectLst>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1pPr>
            <a:lvl2pPr marL="914400" marR="0" lvl="1"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2pPr>
            <a:lvl3pPr marL="1371600" marR="0" lvl="2"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3pPr>
            <a:lvl4pPr marL="1828800" marR="0" lvl="3"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4pPr>
            <a:lvl5pPr marL="2286000" marR="0" lvl="4"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5pPr>
            <a:lvl6pPr marL="2743200" marR="0" lvl="5"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6pPr>
            <a:lvl7pPr marL="3200400" marR="0" lvl="6"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7pPr>
            <a:lvl8pPr marL="3657600" marR="0" lvl="7"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8pPr>
            <a:lvl9pPr marL="4114800" marR="0" lvl="8"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9pPr>
          </a:lstStyle>
          <a:p>
            <a:pPr algn="l"/>
            <a:endParaRPr lang="en-US" sz="2000">
              <a:solidFill>
                <a:schemeClr val="bg1"/>
              </a:solidFill>
            </a:endParaRPr>
          </a:p>
        </p:txBody>
      </p:sp>
      <p:sp>
        <p:nvSpPr>
          <p:cNvPr id="5" name="Content Placeholder 2">
            <a:extLst>
              <a:ext uri="{FF2B5EF4-FFF2-40B4-BE49-F238E27FC236}">
                <a16:creationId xmlns:a16="http://schemas.microsoft.com/office/drawing/2014/main" id="{28529DEC-4DAA-4E2A-89DA-FD0A17CD60E6}"/>
              </a:ext>
            </a:extLst>
          </p:cNvPr>
          <p:cNvSpPr txBox="1">
            <a:spLocks/>
          </p:cNvSpPr>
          <p:nvPr/>
        </p:nvSpPr>
        <p:spPr>
          <a:xfrm>
            <a:off x="346613" y="807538"/>
            <a:ext cx="7960140" cy="4447519"/>
          </a:xfrm>
          <a:prstGeom prst="rect">
            <a:avLst/>
          </a:prstGeom>
          <a:noFill/>
          <a:ln>
            <a:noFill/>
          </a:ln>
          <a:effectLst>
            <a:outerShdw blurRad="114300" algn="bl" rotWithShape="0">
              <a:srgbClr val="CDA434">
                <a:alpha val="64000"/>
              </a:srgbClr>
            </a:outerShdw>
          </a:effectLst>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1pPr>
            <a:lvl2pPr marL="914400" marR="0" lvl="1"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2pPr>
            <a:lvl3pPr marL="1371600" marR="0" lvl="2"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3pPr>
            <a:lvl4pPr marL="1828800" marR="0" lvl="3"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4pPr>
            <a:lvl5pPr marL="2286000" marR="0" lvl="4"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5pPr>
            <a:lvl6pPr marL="2743200" marR="0" lvl="5"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6pPr>
            <a:lvl7pPr marL="3200400" marR="0" lvl="6"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7pPr>
            <a:lvl8pPr marL="3657600" marR="0" lvl="7"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8pPr>
            <a:lvl9pPr marL="4114800" marR="0" lvl="8"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9pPr>
          </a:lstStyle>
          <a:p>
            <a:pPr marL="0" indent="0"/>
            <a:r>
              <a:rPr lang="en-US" sz="4000">
                <a:solidFill>
                  <a:schemeClr val="bg1"/>
                </a:solidFill>
              </a:rPr>
              <a:t>Pinellas County Schools encourages that all medication be given at home. If this is not possible, the PCSB guidelines on the following slides will be enforced. </a:t>
            </a:r>
          </a:p>
          <a:p>
            <a:endParaRPr lang="en-US">
              <a:solidFill>
                <a:schemeClr val="bg1"/>
              </a:solidFill>
            </a:endParaRPr>
          </a:p>
        </p:txBody>
      </p:sp>
    </p:spTree>
    <p:extLst>
      <p:ext uri="{BB962C8B-B14F-4D97-AF65-F5344CB8AC3E}">
        <p14:creationId xmlns:p14="http://schemas.microsoft.com/office/powerpoint/2010/main" val="300339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pic>
        <p:nvPicPr>
          <p:cNvPr id="175" name="Google Shape;175;p35"/>
          <p:cNvPicPr preferRelativeResize="0"/>
          <p:nvPr/>
        </p:nvPicPr>
        <p:blipFill>
          <a:blip r:embed="rId4">
            <a:alphaModFix/>
          </a:blip>
          <a:stretch>
            <a:fillRect/>
          </a:stretch>
        </p:blipFill>
        <p:spPr>
          <a:xfrm rot="1857642">
            <a:off x="6851323" y="1093646"/>
            <a:ext cx="2576700" cy="2150750"/>
          </a:xfrm>
          <a:prstGeom prst="rect">
            <a:avLst/>
          </a:prstGeom>
          <a:noFill/>
          <a:ln>
            <a:noFill/>
          </a:ln>
        </p:spPr>
      </p:pic>
      <p:pic>
        <p:nvPicPr>
          <p:cNvPr id="7" name="Picture 6">
            <a:extLst>
              <a:ext uri="{FF2B5EF4-FFF2-40B4-BE49-F238E27FC236}">
                <a16:creationId xmlns:a16="http://schemas.microsoft.com/office/drawing/2014/main" id="{F1946212-513B-40D1-9E5F-92F9463F1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6314" y="3400930"/>
            <a:ext cx="1005130" cy="983008"/>
          </a:xfrm>
          <a:prstGeom prst="rect">
            <a:avLst/>
          </a:prstGeom>
          <a:effectLst>
            <a:glow rad="139700">
              <a:schemeClr val="accent1">
                <a:satMod val="175000"/>
                <a:alpha val="40000"/>
              </a:schemeClr>
            </a:glow>
          </a:effectLst>
        </p:spPr>
      </p:pic>
      <p:sp>
        <p:nvSpPr>
          <p:cNvPr id="3" name="Subtitle 2">
            <a:extLst>
              <a:ext uri="{FF2B5EF4-FFF2-40B4-BE49-F238E27FC236}">
                <a16:creationId xmlns:a16="http://schemas.microsoft.com/office/drawing/2014/main" id="{6487300F-A39B-4977-9177-7396BD12631F}"/>
              </a:ext>
            </a:extLst>
          </p:cNvPr>
          <p:cNvSpPr>
            <a:spLocks noGrp="1"/>
          </p:cNvSpPr>
          <p:nvPr>
            <p:ph type="subTitle" idx="1"/>
          </p:nvPr>
        </p:nvSpPr>
        <p:spPr>
          <a:xfrm>
            <a:off x="-194954" y="2122714"/>
            <a:ext cx="8547017" cy="1468447"/>
          </a:xfrm>
        </p:spPr>
        <p:txBody>
          <a:bodyPr/>
          <a:lstStyle/>
          <a:p>
            <a:pPr algn="l"/>
            <a:r>
              <a:rPr lang="en-US" dirty="0"/>
              <a:t>     Disston Academy for Progress &amp; Enterprise is a Pinellas County Schools’ Educational Alternative School. This status gives us special exemption to support scholars who need “Something Different”.</a:t>
            </a:r>
          </a:p>
          <a:p>
            <a:pPr algn="l"/>
            <a:r>
              <a:rPr lang="en-US" dirty="0"/>
              <a:t>	</a:t>
            </a:r>
            <a:r>
              <a:rPr lang="en-US" b="1"/>
              <a:t>We follow </a:t>
            </a:r>
            <a:r>
              <a:rPr lang="en-US" b="1" dirty="0"/>
              <a:t>the Pinellas County School Board Policies, including the Code of Student Conduct.</a:t>
            </a:r>
          </a:p>
          <a:p>
            <a:pPr algn="l">
              <a:buFont typeface="Wingdings" panose="05000000000000000000" pitchFamily="2" charset="2"/>
              <a:buChar char="Ø"/>
            </a:pPr>
            <a:r>
              <a:rPr lang="en-US" dirty="0"/>
              <a:t>Operating Hours: 7:00AM-2:30PM</a:t>
            </a:r>
          </a:p>
          <a:p>
            <a:pPr algn="l">
              <a:buFont typeface="Wingdings" panose="05000000000000000000" pitchFamily="2" charset="2"/>
              <a:buChar char="Ø"/>
            </a:pPr>
            <a:r>
              <a:rPr lang="en-US" dirty="0"/>
              <a:t>Student Hours: 7:15AM-1:45PM</a:t>
            </a:r>
          </a:p>
          <a:p>
            <a:pPr algn="l">
              <a:buFont typeface="Wingdings" panose="05000000000000000000" pitchFamily="2" charset="2"/>
              <a:buChar char="Ø"/>
            </a:pPr>
            <a:r>
              <a:rPr lang="en-US" dirty="0"/>
              <a:t>Serving scholars in grades 9-12 and overage middle school scholars</a:t>
            </a:r>
          </a:p>
          <a:p>
            <a:pPr algn="l">
              <a:buFont typeface="Wingdings" panose="05000000000000000000" pitchFamily="2" charset="2"/>
              <a:buChar char="Ø"/>
            </a:pPr>
            <a:r>
              <a:rPr lang="en-US" dirty="0"/>
              <a:t>How is Disston Academy Different?</a:t>
            </a:r>
          </a:p>
          <a:p>
            <a:pPr lvl="1" algn="l">
              <a:buFont typeface="Wingdings" panose="05000000000000000000" pitchFamily="2" charset="2"/>
              <a:buChar char="ü"/>
            </a:pPr>
            <a:r>
              <a:rPr lang="en-US" dirty="0"/>
              <a:t>Blended curriculum model.</a:t>
            </a:r>
          </a:p>
          <a:p>
            <a:pPr lvl="1" algn="l">
              <a:buFont typeface="Wingdings" panose="05000000000000000000" pitchFamily="2" charset="2"/>
              <a:buChar char="ü"/>
            </a:pPr>
            <a:r>
              <a:rPr lang="en-US" dirty="0"/>
              <a:t>Accelerated graduation model.</a:t>
            </a:r>
          </a:p>
          <a:p>
            <a:pPr lvl="1" algn="l">
              <a:buFont typeface="Wingdings" panose="05000000000000000000" pitchFamily="2" charset="2"/>
              <a:buChar char="ü"/>
            </a:pPr>
            <a:r>
              <a:rPr lang="en-US" dirty="0"/>
              <a:t>Fully staffed student services team with trauma informed care systems.</a:t>
            </a:r>
          </a:p>
          <a:p>
            <a:pPr lvl="1" algn="l">
              <a:buFont typeface="Wingdings" panose="05000000000000000000" pitchFamily="2" charset="2"/>
              <a:buChar char="ü"/>
            </a:pPr>
            <a:r>
              <a:rPr lang="en-US" dirty="0"/>
              <a:t>Uniforms &amp; structured check-in processes.</a:t>
            </a:r>
          </a:p>
          <a:p>
            <a:pPr lvl="1" algn="l">
              <a:buFont typeface="Wingdings" panose="05000000000000000000" pitchFamily="2" charset="2"/>
              <a:buChar char="ü"/>
            </a:pPr>
            <a:r>
              <a:rPr lang="en-US" dirty="0"/>
              <a:t>Pinellas County Schools best kept secret!</a:t>
            </a:r>
          </a:p>
        </p:txBody>
      </p:sp>
      <p:sp>
        <p:nvSpPr>
          <p:cNvPr id="13" name="Title 1">
            <a:extLst>
              <a:ext uri="{FF2B5EF4-FFF2-40B4-BE49-F238E27FC236}">
                <a16:creationId xmlns:a16="http://schemas.microsoft.com/office/drawing/2014/main" id="{8DAAB6BA-C5E9-4477-98E4-E5AFA9A4290E}"/>
              </a:ext>
            </a:extLst>
          </p:cNvPr>
          <p:cNvSpPr txBox="1">
            <a:spLocks/>
          </p:cNvSpPr>
          <p:nvPr/>
        </p:nvSpPr>
        <p:spPr>
          <a:xfrm>
            <a:off x="402885" y="81876"/>
            <a:ext cx="8165994" cy="584799"/>
          </a:xfrm>
          <a:prstGeom prst="rect">
            <a:avLst/>
          </a:prstGeom>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3600" b="1">
                <a:solidFill>
                  <a:srgbClr val="C00000"/>
                </a:solidFill>
              </a:rPr>
              <a:t>General Information</a:t>
            </a:r>
          </a:p>
        </p:txBody>
      </p:sp>
    </p:spTree>
    <p:extLst>
      <p:ext uri="{BB962C8B-B14F-4D97-AF65-F5344CB8AC3E}">
        <p14:creationId xmlns:p14="http://schemas.microsoft.com/office/powerpoint/2010/main" val="230444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654455" y="45754"/>
            <a:ext cx="1741261" cy="1453414"/>
          </a:xfrm>
          <a:prstGeom prst="rect">
            <a:avLst/>
          </a:prstGeom>
          <a:noFill/>
          <a:ln>
            <a:noFill/>
          </a:ln>
        </p:spPr>
      </p:pic>
      <p:sp>
        <p:nvSpPr>
          <p:cNvPr id="12" name="Title 1">
            <a:extLst>
              <a:ext uri="{FF2B5EF4-FFF2-40B4-BE49-F238E27FC236}">
                <a16:creationId xmlns:a16="http://schemas.microsoft.com/office/drawing/2014/main" id="{E639B78C-AC73-45A7-BDB0-3A68F93CE349}"/>
              </a:ext>
            </a:extLst>
          </p:cNvPr>
          <p:cNvSpPr txBox="1">
            <a:spLocks/>
          </p:cNvSpPr>
          <p:nvPr/>
        </p:nvSpPr>
        <p:spPr>
          <a:xfrm>
            <a:off x="836676" y="122155"/>
            <a:ext cx="6451092" cy="58479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600" b="1">
                <a:solidFill>
                  <a:srgbClr val="C00000"/>
                </a:solidFill>
              </a:rPr>
              <a:t>PCSB Medication Guidelines</a:t>
            </a:r>
          </a:p>
        </p:txBody>
      </p:sp>
      <p:sp>
        <p:nvSpPr>
          <p:cNvPr id="6" name="Content Placeholder 2">
            <a:extLst>
              <a:ext uri="{FF2B5EF4-FFF2-40B4-BE49-F238E27FC236}">
                <a16:creationId xmlns:a16="http://schemas.microsoft.com/office/drawing/2014/main" id="{C4A9EBEE-42B9-466A-B3BA-A4A1B2D36F49}"/>
              </a:ext>
            </a:extLst>
          </p:cNvPr>
          <p:cNvSpPr txBox="1">
            <a:spLocks/>
          </p:cNvSpPr>
          <p:nvPr/>
        </p:nvSpPr>
        <p:spPr>
          <a:xfrm>
            <a:off x="134511" y="807538"/>
            <a:ext cx="8323689" cy="3983604"/>
          </a:xfrm>
          <a:prstGeom prst="rect">
            <a:avLst/>
          </a:prstGeom>
          <a:noFill/>
          <a:ln>
            <a:noFill/>
          </a:ln>
          <a:effectLst>
            <a:outerShdw blurRad="114300" algn="bl" rotWithShape="0">
              <a:srgbClr val="CDA434">
                <a:alpha val="64000"/>
              </a:srgbClr>
            </a:outerShdw>
          </a:effectLst>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1pPr>
            <a:lvl2pPr marL="914400" marR="0" lvl="1"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2pPr>
            <a:lvl3pPr marL="1371600" marR="0" lvl="2"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3pPr>
            <a:lvl4pPr marL="1828800" marR="0" lvl="3"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4pPr>
            <a:lvl5pPr marL="2286000" marR="0" lvl="4"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5pPr>
            <a:lvl6pPr marL="2743200" marR="0" lvl="5"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6pPr>
            <a:lvl7pPr marL="3200400" marR="0" lvl="6"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7pPr>
            <a:lvl8pPr marL="3657600" marR="0" lvl="7"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8pPr>
            <a:lvl9pPr marL="4114800" marR="0" lvl="8"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9pPr>
          </a:lstStyle>
          <a:p>
            <a:pPr marL="488950" indent="-342900" algn="l">
              <a:spcBef>
                <a:spcPts val="600"/>
              </a:spcBef>
              <a:buClr>
                <a:srgbClr val="F7B7F5"/>
              </a:buClr>
              <a:buSzPct val="100000"/>
              <a:buFont typeface="Wingdings" panose="05000000000000000000" pitchFamily="2" charset="2"/>
              <a:buChar char="v"/>
            </a:pPr>
            <a:r>
              <a:rPr lang="en-US" sz="2400" b="0" i="0">
                <a:solidFill>
                  <a:schemeClr val="tx1"/>
                </a:solidFill>
                <a:latin typeface="Baskerville Old Face" panose="02020602080505020303" pitchFamily="18" charset="0"/>
              </a:rPr>
              <a:t>Scholars may NOT transport medications to or from school. </a:t>
            </a:r>
          </a:p>
          <a:p>
            <a:pPr marL="171450" indent="-171450" algn="l">
              <a:spcBef>
                <a:spcPts val="600"/>
              </a:spcBef>
              <a:buClr>
                <a:srgbClr val="F7B7F5"/>
              </a:buClr>
              <a:buSzPct val="100000"/>
              <a:buFont typeface="Wingdings" panose="05000000000000000000" pitchFamily="2" charset="2"/>
              <a:buChar char="v"/>
            </a:pPr>
            <a:endParaRPr lang="en-US" sz="900" b="0" i="0">
              <a:solidFill>
                <a:schemeClr val="tx1"/>
              </a:solidFill>
              <a:latin typeface="Baskerville Old Face" panose="02020602080505020303" pitchFamily="18" charset="0"/>
            </a:endParaRPr>
          </a:p>
          <a:p>
            <a:pPr marL="488950" indent="-342900" algn="l">
              <a:spcBef>
                <a:spcPts val="600"/>
              </a:spcBef>
              <a:buClr>
                <a:srgbClr val="F7B7F5"/>
              </a:buClr>
              <a:buSzPct val="100000"/>
              <a:buFont typeface="Wingdings" panose="05000000000000000000" pitchFamily="2" charset="2"/>
              <a:buChar char="v"/>
            </a:pPr>
            <a:r>
              <a:rPr lang="en-US" sz="2400" b="0" i="0">
                <a:solidFill>
                  <a:schemeClr val="tx1"/>
                </a:solidFill>
                <a:latin typeface="Baskerville Old Face" panose="02020602080505020303" pitchFamily="18" charset="0"/>
              </a:rPr>
              <a:t>Parent/Guardian must complete a medication form and/or obtain MD signature/order</a:t>
            </a:r>
          </a:p>
          <a:p>
            <a:pPr marL="171450" indent="-171450" algn="l">
              <a:spcBef>
                <a:spcPts val="600"/>
              </a:spcBef>
              <a:buClr>
                <a:srgbClr val="F7B7F5"/>
              </a:buClr>
              <a:buSzPct val="100000"/>
              <a:buFont typeface="Wingdings" panose="05000000000000000000" pitchFamily="2" charset="2"/>
              <a:buChar char="v"/>
            </a:pPr>
            <a:endParaRPr lang="en-US" sz="900" b="0" i="0">
              <a:solidFill>
                <a:schemeClr val="tx1"/>
              </a:solidFill>
              <a:latin typeface="Baskerville Old Face" panose="02020602080505020303" pitchFamily="18" charset="0"/>
            </a:endParaRPr>
          </a:p>
          <a:p>
            <a:pPr marL="488950" indent="-342900" algn="l">
              <a:spcBef>
                <a:spcPts val="600"/>
              </a:spcBef>
              <a:buClr>
                <a:srgbClr val="F7B7F5"/>
              </a:buClr>
              <a:buSzPct val="100000"/>
              <a:buFont typeface="Wingdings" panose="05000000000000000000" pitchFamily="2" charset="2"/>
              <a:buChar char="v"/>
            </a:pPr>
            <a:r>
              <a:rPr lang="en-US" sz="2400" b="0" i="0">
                <a:solidFill>
                  <a:schemeClr val="tx1"/>
                </a:solidFill>
                <a:latin typeface="Baskerville Old Face" panose="02020602080505020303" pitchFamily="18" charset="0"/>
              </a:rPr>
              <a:t>Please bring meds to school pre-cut if necessary. </a:t>
            </a:r>
          </a:p>
          <a:p>
            <a:pPr marL="171450" indent="-171450" algn="l">
              <a:spcBef>
                <a:spcPts val="600"/>
              </a:spcBef>
              <a:buClr>
                <a:srgbClr val="F7B7F5"/>
              </a:buClr>
              <a:buSzPct val="100000"/>
              <a:buFont typeface="Wingdings" panose="05000000000000000000" pitchFamily="2" charset="2"/>
              <a:buChar char="v"/>
            </a:pPr>
            <a:endParaRPr lang="en-US" sz="900" b="0" i="0">
              <a:solidFill>
                <a:schemeClr val="tx1"/>
              </a:solidFill>
              <a:latin typeface="Baskerville Old Face" panose="02020602080505020303" pitchFamily="18" charset="0"/>
            </a:endParaRPr>
          </a:p>
          <a:p>
            <a:pPr marL="488950" indent="-342900" algn="l">
              <a:spcBef>
                <a:spcPts val="600"/>
              </a:spcBef>
              <a:buClr>
                <a:srgbClr val="F7B7F5"/>
              </a:buClr>
              <a:buSzPct val="100000"/>
              <a:buFont typeface="Wingdings" panose="05000000000000000000" pitchFamily="2" charset="2"/>
              <a:buChar char="v"/>
            </a:pPr>
            <a:r>
              <a:rPr lang="en-US" sz="2400" b="0" i="0">
                <a:solidFill>
                  <a:schemeClr val="tx1"/>
                </a:solidFill>
                <a:latin typeface="Baskerville Old Face" panose="02020602080505020303" pitchFamily="18" charset="0"/>
              </a:rPr>
              <a:t>Parents/Guardians must notify the school of any changes in medication dosage, time, etc. (New form must be completed annually)</a:t>
            </a:r>
          </a:p>
        </p:txBody>
      </p:sp>
    </p:spTree>
    <p:extLst>
      <p:ext uri="{BB962C8B-B14F-4D97-AF65-F5344CB8AC3E}">
        <p14:creationId xmlns:p14="http://schemas.microsoft.com/office/powerpoint/2010/main" val="163230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654455" y="45754"/>
            <a:ext cx="1741261" cy="1453414"/>
          </a:xfrm>
          <a:prstGeom prst="rect">
            <a:avLst/>
          </a:prstGeom>
          <a:noFill/>
          <a:ln>
            <a:noFill/>
          </a:ln>
        </p:spPr>
      </p:pic>
      <p:sp>
        <p:nvSpPr>
          <p:cNvPr id="2" name="Rectangle 1">
            <a:extLst>
              <a:ext uri="{FF2B5EF4-FFF2-40B4-BE49-F238E27FC236}">
                <a16:creationId xmlns:a16="http://schemas.microsoft.com/office/drawing/2014/main" id="{9931B39F-39BB-48F0-AE70-2D10E55AFA56}"/>
              </a:ext>
            </a:extLst>
          </p:cNvPr>
          <p:cNvSpPr/>
          <p:nvPr/>
        </p:nvSpPr>
        <p:spPr>
          <a:xfrm>
            <a:off x="763524" y="1248310"/>
            <a:ext cx="6876288" cy="3093154"/>
          </a:xfrm>
          <a:prstGeom prst="rect">
            <a:avLst/>
          </a:prstGeom>
        </p:spPr>
        <p:txBody>
          <a:bodyPr wrap="square">
            <a:spAutoFit/>
          </a:bodyPr>
          <a:lstStyle/>
          <a:p>
            <a:pPr marL="457200" indent="-457200">
              <a:spcBef>
                <a:spcPts val="600"/>
              </a:spcBef>
              <a:buClr>
                <a:srgbClr val="F7B7F5"/>
              </a:buClr>
              <a:buSzPct val="100000"/>
              <a:buFont typeface="Wingdings" panose="05000000000000000000" pitchFamily="2" charset="2"/>
              <a:buChar char="v"/>
            </a:pPr>
            <a:r>
              <a:rPr lang="en-US" sz="2000">
                <a:solidFill>
                  <a:schemeClr val="tx1"/>
                </a:solidFill>
                <a:latin typeface="Baskerville Old Face" panose="02020602080505020303" pitchFamily="18" charset="0"/>
              </a:rPr>
              <a:t>Parents are required to pick up and sign out any unused or unnecessary medication at the end of the school year or upon request. (Any medications left at the end of the school year will be destroyed)</a:t>
            </a:r>
          </a:p>
          <a:p>
            <a:pPr marL="457200" indent="-457200">
              <a:spcBef>
                <a:spcPts val="600"/>
              </a:spcBef>
              <a:buClr>
                <a:srgbClr val="F7B7F5"/>
              </a:buClr>
              <a:buSzPct val="100000"/>
              <a:buFont typeface="Wingdings" panose="05000000000000000000" pitchFamily="2" charset="2"/>
              <a:buChar char="v"/>
            </a:pPr>
            <a:r>
              <a:rPr lang="en-US" sz="2000">
                <a:solidFill>
                  <a:schemeClr val="tx1"/>
                </a:solidFill>
                <a:latin typeface="Baskerville Old Face" panose="02020602080505020303" pitchFamily="18" charset="0"/>
              </a:rPr>
              <a:t>Over the counter medications require both a parent signature and written health provider prescription.</a:t>
            </a:r>
          </a:p>
          <a:p>
            <a:pPr marL="457200" indent="-457200">
              <a:spcBef>
                <a:spcPts val="600"/>
              </a:spcBef>
              <a:buClr>
                <a:srgbClr val="F7B7F5"/>
              </a:buClr>
              <a:buSzPct val="100000"/>
              <a:buFont typeface="Wingdings" panose="05000000000000000000" pitchFamily="2" charset="2"/>
              <a:buChar char="v"/>
            </a:pPr>
            <a:r>
              <a:rPr lang="en-US" sz="2000">
                <a:solidFill>
                  <a:schemeClr val="tx1"/>
                </a:solidFill>
                <a:latin typeface="Baskerville Old Face" panose="02020602080505020303" pitchFamily="18" charset="0"/>
              </a:rPr>
              <a:t>Pharmacy label must be intact for prescription meds</a:t>
            </a:r>
          </a:p>
          <a:p>
            <a:pPr marL="457200" lvl="0" indent="-457200">
              <a:spcBef>
                <a:spcPts val="600"/>
              </a:spcBef>
              <a:buClr>
                <a:srgbClr val="F7B7F5"/>
              </a:buClr>
              <a:buSzPct val="100000"/>
              <a:buFont typeface="Wingdings" panose="05000000000000000000" pitchFamily="2" charset="2"/>
              <a:buChar char="v"/>
            </a:pPr>
            <a:r>
              <a:rPr lang="en-US" sz="2000">
                <a:solidFill>
                  <a:schemeClr val="tx1"/>
                </a:solidFill>
                <a:latin typeface="Baskerville Old Face" panose="02020602080505020303" pitchFamily="18" charset="0"/>
              </a:rPr>
              <a:t>Medications MUST be counted with the school nurse upon drop off of the medication as well as the pick-up. </a:t>
            </a:r>
          </a:p>
        </p:txBody>
      </p:sp>
      <p:sp>
        <p:nvSpPr>
          <p:cNvPr id="7" name="Title 1">
            <a:extLst>
              <a:ext uri="{FF2B5EF4-FFF2-40B4-BE49-F238E27FC236}">
                <a16:creationId xmlns:a16="http://schemas.microsoft.com/office/drawing/2014/main" id="{EC843F4E-CD62-469E-A2A1-769574AA0D79}"/>
              </a:ext>
            </a:extLst>
          </p:cNvPr>
          <p:cNvSpPr txBox="1">
            <a:spLocks/>
          </p:cNvSpPr>
          <p:nvPr/>
        </p:nvSpPr>
        <p:spPr>
          <a:xfrm>
            <a:off x="1072896" y="274555"/>
            <a:ext cx="6431280" cy="58479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600" b="1">
                <a:solidFill>
                  <a:srgbClr val="C00000"/>
                </a:solidFill>
              </a:rPr>
              <a:t>PCSB Medication Guidelines</a:t>
            </a:r>
          </a:p>
        </p:txBody>
      </p:sp>
    </p:spTree>
    <p:extLst>
      <p:ext uri="{BB962C8B-B14F-4D97-AF65-F5344CB8AC3E}">
        <p14:creationId xmlns:p14="http://schemas.microsoft.com/office/powerpoint/2010/main" val="2729208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654455" y="45754"/>
            <a:ext cx="1741261" cy="1453414"/>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979672" y="242551"/>
            <a:ext cx="6536436" cy="58479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600" b="1">
                <a:solidFill>
                  <a:srgbClr val="C00000"/>
                </a:solidFill>
              </a:rPr>
              <a:t>PCSB Medication Guidelines</a:t>
            </a:r>
          </a:p>
        </p:txBody>
      </p:sp>
      <p:sp>
        <p:nvSpPr>
          <p:cNvPr id="2" name="Rectangle 1">
            <a:extLst>
              <a:ext uri="{FF2B5EF4-FFF2-40B4-BE49-F238E27FC236}">
                <a16:creationId xmlns:a16="http://schemas.microsoft.com/office/drawing/2014/main" id="{228B15F5-FAF8-4837-BBD8-26E8254F7FA0}"/>
              </a:ext>
            </a:extLst>
          </p:cNvPr>
          <p:cNvSpPr/>
          <p:nvPr/>
        </p:nvSpPr>
        <p:spPr>
          <a:xfrm>
            <a:off x="422148" y="1193292"/>
            <a:ext cx="8282940" cy="3046988"/>
          </a:xfrm>
          <a:prstGeom prst="rect">
            <a:avLst/>
          </a:prstGeom>
        </p:spPr>
        <p:txBody>
          <a:bodyPr wrap="square">
            <a:spAutoFit/>
          </a:bodyPr>
          <a:lstStyle/>
          <a:p>
            <a:pPr marL="342900" indent="-342900">
              <a:buClr>
                <a:srgbClr val="F7B7F5"/>
              </a:buClr>
              <a:buSzPct val="100000"/>
              <a:buFont typeface="Wingdings" panose="05000000000000000000" pitchFamily="2" charset="2"/>
              <a:buChar char="v"/>
            </a:pPr>
            <a:r>
              <a:rPr lang="en-US" sz="3200">
                <a:solidFill>
                  <a:schemeClr val="tx1"/>
                </a:solidFill>
                <a:latin typeface="Baskerville Old Face" panose="02020602080505020303" pitchFamily="18" charset="0"/>
              </a:rPr>
              <a:t>Narcotics, barbiturates, and non-FDA regulated non-prescription herbal products will NOT be given at school. </a:t>
            </a:r>
          </a:p>
          <a:p>
            <a:pPr marL="342900" indent="-342900">
              <a:buClr>
                <a:srgbClr val="F7B7F5"/>
              </a:buClr>
              <a:buSzPct val="100000"/>
              <a:buFont typeface="Wingdings" panose="05000000000000000000" pitchFamily="2" charset="2"/>
              <a:buChar char="v"/>
            </a:pPr>
            <a:endParaRPr lang="en-US" sz="3200">
              <a:solidFill>
                <a:schemeClr val="tx1"/>
              </a:solidFill>
              <a:latin typeface="Baskerville Old Face" panose="02020602080505020303" pitchFamily="18" charset="0"/>
            </a:endParaRPr>
          </a:p>
          <a:p>
            <a:pPr marL="342900" indent="-342900">
              <a:buClr>
                <a:srgbClr val="F7B7F5"/>
              </a:buClr>
              <a:buSzPct val="100000"/>
              <a:buFont typeface="Wingdings" panose="05000000000000000000" pitchFamily="2" charset="2"/>
              <a:buChar char="v"/>
            </a:pPr>
            <a:r>
              <a:rPr lang="en-US" sz="3200">
                <a:solidFill>
                  <a:schemeClr val="tx1"/>
                </a:solidFill>
                <a:latin typeface="Baskerville Old Face" panose="02020602080505020303" pitchFamily="18" charset="0"/>
              </a:rPr>
              <a:t>Questions or concerns, please call the school nurse at (727)893-1115. </a:t>
            </a:r>
          </a:p>
        </p:txBody>
      </p:sp>
    </p:spTree>
    <p:extLst>
      <p:ext uri="{BB962C8B-B14F-4D97-AF65-F5344CB8AC3E}">
        <p14:creationId xmlns:p14="http://schemas.microsoft.com/office/powerpoint/2010/main" val="763194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4"/>
        <p:cNvGrpSpPr/>
        <p:nvPr/>
      </p:nvGrpSpPr>
      <p:grpSpPr>
        <a:xfrm>
          <a:off x="0" y="0"/>
          <a:ext cx="0" cy="0"/>
          <a:chOff x="0" y="0"/>
          <a:chExt cx="0" cy="0"/>
        </a:xfrm>
      </p:grpSpPr>
      <p:sp>
        <p:nvSpPr>
          <p:cNvPr id="24" name="Title 1">
            <a:extLst>
              <a:ext uri="{FF2B5EF4-FFF2-40B4-BE49-F238E27FC236}">
                <a16:creationId xmlns:a16="http://schemas.microsoft.com/office/drawing/2014/main" id="{B12EFE23-6DF4-4D25-9A19-D60A12DE5284}"/>
              </a:ext>
            </a:extLst>
          </p:cNvPr>
          <p:cNvSpPr txBox="1">
            <a:spLocks/>
          </p:cNvSpPr>
          <p:nvPr/>
        </p:nvSpPr>
        <p:spPr>
          <a:xfrm>
            <a:off x="1514530" y="85417"/>
            <a:ext cx="5952310" cy="584799"/>
          </a:xfrm>
          <a:prstGeom prst="rect">
            <a:avLst/>
          </a:prstGeom>
          <a:solidFill>
            <a:schemeClr val="bg1"/>
          </a:solidFill>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a:solidFill>
                  <a:srgbClr val="C00000"/>
                </a:solidFill>
              </a:rPr>
              <a:t>Personalized Learning Options</a:t>
            </a:r>
          </a:p>
        </p:txBody>
      </p:sp>
      <p:sp>
        <p:nvSpPr>
          <p:cNvPr id="39" name="Content Placeholder 2">
            <a:extLst>
              <a:ext uri="{FF2B5EF4-FFF2-40B4-BE49-F238E27FC236}">
                <a16:creationId xmlns:a16="http://schemas.microsoft.com/office/drawing/2014/main" id="{A0B1E602-91E4-4DCD-8E2A-D221DD4045AB}"/>
              </a:ext>
            </a:extLst>
          </p:cNvPr>
          <p:cNvSpPr txBox="1">
            <a:spLocks noGrp="1"/>
          </p:cNvSpPr>
          <p:nvPr>
            <p:ph type="subTitle" idx="1"/>
          </p:nvPr>
        </p:nvSpPr>
        <p:spPr>
          <a:xfrm>
            <a:off x="0" y="586099"/>
            <a:ext cx="3214255" cy="4280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u="sng"/>
              <a:t>Facilitated Digital Support</a:t>
            </a:r>
          </a:p>
          <a:p>
            <a:pPr>
              <a:buSzPct val="100000"/>
              <a:buFont typeface="Wingdings" panose="05000000000000000000" pitchFamily="2" charset="2"/>
              <a:buChar char="ü"/>
            </a:pPr>
            <a:r>
              <a:rPr lang="en-US" sz="1600"/>
              <a:t>100% digital course including assignments, study guides, quizzes &amp; assessments. </a:t>
            </a:r>
          </a:p>
          <a:p>
            <a:pPr>
              <a:buSzPct val="100000"/>
              <a:buFont typeface="Wingdings" panose="05000000000000000000" pitchFamily="2" charset="2"/>
              <a:buChar char="ü"/>
            </a:pPr>
            <a:r>
              <a:rPr lang="en-US" sz="1600"/>
              <a:t>Coursework is accessible at anytime, from any web enabled device. </a:t>
            </a:r>
          </a:p>
          <a:p>
            <a:pPr>
              <a:buSzPct val="100000"/>
              <a:buFont typeface="Wingdings" panose="05000000000000000000" pitchFamily="2" charset="2"/>
              <a:buChar char="ü"/>
            </a:pPr>
            <a:r>
              <a:rPr lang="en-US" sz="1600"/>
              <a:t>A teacher certified in the content provides support and monitors assessments in person. </a:t>
            </a:r>
          </a:p>
          <a:p>
            <a:pPr>
              <a:buSzPct val="100000"/>
              <a:buFont typeface="Wingdings" panose="05000000000000000000" pitchFamily="2" charset="2"/>
              <a:buChar char="ü"/>
            </a:pPr>
            <a:r>
              <a:rPr lang="en-US" sz="1600"/>
              <a:t>Scholars work at their own pace and have the capacity to accelerate and complete courses in less time than a traditional semester model. </a:t>
            </a:r>
          </a:p>
        </p:txBody>
      </p:sp>
      <p:sp>
        <p:nvSpPr>
          <p:cNvPr id="40" name="Content Placeholder 3">
            <a:extLst>
              <a:ext uri="{FF2B5EF4-FFF2-40B4-BE49-F238E27FC236}">
                <a16:creationId xmlns:a16="http://schemas.microsoft.com/office/drawing/2014/main" id="{97A97FC8-FEAC-49D5-B93D-CF24E9383CA2}"/>
              </a:ext>
            </a:extLst>
          </p:cNvPr>
          <p:cNvSpPr txBox="1">
            <a:spLocks/>
          </p:cNvSpPr>
          <p:nvPr/>
        </p:nvSpPr>
        <p:spPr>
          <a:xfrm>
            <a:off x="3293512" y="710172"/>
            <a:ext cx="2579587" cy="4116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900" b="1" u="sng"/>
              <a:t>Blended Instruction</a:t>
            </a:r>
          </a:p>
          <a:p>
            <a:pPr>
              <a:buClr>
                <a:schemeClr val="tx1"/>
              </a:buClr>
              <a:buFont typeface="Wingdings" panose="05000000000000000000" pitchFamily="2" charset="2"/>
              <a:buChar char="v"/>
            </a:pPr>
            <a:r>
              <a:rPr lang="en-US" sz="1600"/>
              <a:t>Small class size instruction</a:t>
            </a:r>
          </a:p>
          <a:p>
            <a:pPr>
              <a:buClr>
                <a:schemeClr val="tx1"/>
              </a:buClr>
              <a:buFont typeface="Wingdings" panose="05000000000000000000" pitchFamily="2" charset="2"/>
              <a:buChar char="v"/>
            </a:pPr>
            <a:r>
              <a:rPr lang="en-US" sz="1600"/>
              <a:t>Instruction and learning occur through different modalities including digital, project-based, and traditional.</a:t>
            </a:r>
          </a:p>
          <a:p>
            <a:pPr>
              <a:buClr>
                <a:schemeClr val="tx1"/>
              </a:buClr>
              <a:buFont typeface="Wingdings" panose="05000000000000000000" pitchFamily="2" charset="2"/>
              <a:buChar char="v"/>
            </a:pPr>
            <a:r>
              <a:rPr lang="en-US" sz="1600"/>
              <a:t>Lectures and targeted lessons for review and reinforcement of complex skills and structures in support of the digital course. </a:t>
            </a:r>
          </a:p>
          <a:p>
            <a:pPr>
              <a:buClr>
                <a:schemeClr val="tx1"/>
              </a:buClr>
              <a:buFont typeface="Wingdings" panose="05000000000000000000" pitchFamily="2" charset="2"/>
              <a:buChar char="v"/>
            </a:pPr>
            <a:r>
              <a:rPr lang="en-US" sz="1600"/>
              <a:t>Accelerated Pacing.</a:t>
            </a:r>
          </a:p>
        </p:txBody>
      </p:sp>
      <p:sp>
        <p:nvSpPr>
          <p:cNvPr id="5" name="Content Placeholder 2">
            <a:extLst>
              <a:ext uri="{FF2B5EF4-FFF2-40B4-BE49-F238E27FC236}">
                <a16:creationId xmlns:a16="http://schemas.microsoft.com/office/drawing/2014/main" id="{35742FC9-488F-4981-B7F7-80298DF26767}"/>
              </a:ext>
            </a:extLst>
          </p:cNvPr>
          <p:cNvSpPr txBox="1">
            <a:spLocks/>
          </p:cNvSpPr>
          <p:nvPr/>
        </p:nvSpPr>
        <p:spPr>
          <a:xfrm>
            <a:off x="5817681" y="586099"/>
            <a:ext cx="3048582" cy="4116290"/>
          </a:xfrm>
          <a:prstGeom prst="rect">
            <a:avLst/>
          </a:prstGeom>
          <a:noFill/>
          <a:ln>
            <a:noFill/>
          </a:ln>
          <a:effectLst>
            <a:outerShdw algn="bl" rotWithShape="0">
              <a:srgbClr val="000000"/>
            </a:outerShdw>
          </a:effectLst>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L="228600" marR="0" lvl="0" indent="-228600" algn="l" defTabSz="914400" rtl="0" eaLnBrk="1" latinLnBrk="0" hangingPunct="1">
              <a:lnSpc>
                <a:spcPct val="90000"/>
              </a:lnSpc>
              <a:spcBef>
                <a:spcPts val="1000"/>
              </a:spcBef>
              <a:spcAft>
                <a:spcPts val="0"/>
              </a:spcAft>
              <a:buClr>
                <a:srgbClr val="FFFFFF"/>
              </a:buClr>
              <a:buSzPts val="1300"/>
              <a:buFont typeface="Arial" panose="020B0604020202020204" pitchFamily="34" charset="0"/>
              <a:buChar char="•"/>
              <a:defRPr sz="2800" b="0" i="0" u="none" strike="noStrike" kern="1200" cap="none">
                <a:solidFill>
                  <a:schemeClr val="tx1"/>
                </a:solidFill>
                <a:latin typeface="+mn-lt"/>
                <a:ea typeface="+mn-ea"/>
                <a:cs typeface="+mn-cs"/>
                <a:sym typeface="Roboto"/>
              </a:defRPr>
            </a:lvl1pPr>
            <a:lvl2pPr marL="685800" marR="0" lvl="1"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2400" b="1" i="1" u="none" strike="noStrike" kern="1200" cap="none">
                <a:solidFill>
                  <a:schemeClr val="tx1"/>
                </a:solidFill>
                <a:latin typeface="+mn-lt"/>
                <a:ea typeface="+mn-ea"/>
                <a:cs typeface="+mn-cs"/>
                <a:sym typeface="Roboto"/>
              </a:defRPr>
            </a:lvl2pPr>
            <a:lvl3pPr marL="1143000" marR="0" lvl="2"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2000" b="1" i="1" u="none" strike="noStrike" kern="1200" cap="none">
                <a:solidFill>
                  <a:schemeClr val="tx1"/>
                </a:solidFill>
                <a:latin typeface="+mn-lt"/>
                <a:ea typeface="+mn-ea"/>
                <a:cs typeface="+mn-cs"/>
                <a:sym typeface="Roboto"/>
              </a:defRPr>
            </a:lvl3pPr>
            <a:lvl4pPr marL="1600200" marR="0" lvl="3"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1800" b="1" i="1" u="none" strike="noStrike" kern="1200" cap="none">
                <a:solidFill>
                  <a:schemeClr val="tx1"/>
                </a:solidFill>
                <a:latin typeface="+mn-lt"/>
                <a:ea typeface="+mn-ea"/>
                <a:cs typeface="+mn-cs"/>
                <a:sym typeface="Roboto"/>
              </a:defRPr>
            </a:lvl4pPr>
            <a:lvl5pPr marL="2057400" marR="0" lvl="4"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1800" b="1" i="1" u="none" strike="noStrike" kern="1200" cap="none">
                <a:solidFill>
                  <a:schemeClr val="tx1"/>
                </a:solidFill>
                <a:latin typeface="+mn-lt"/>
                <a:ea typeface="+mn-ea"/>
                <a:cs typeface="+mn-cs"/>
                <a:sym typeface="Roboto"/>
              </a:defRPr>
            </a:lvl5pPr>
            <a:lvl6pPr marL="2514600" marR="0" lvl="5"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1800" b="1" i="1" u="none" strike="noStrike" kern="1200" cap="none">
                <a:solidFill>
                  <a:schemeClr val="tx1"/>
                </a:solidFill>
                <a:latin typeface="+mn-lt"/>
                <a:ea typeface="+mn-ea"/>
                <a:cs typeface="+mn-cs"/>
                <a:sym typeface="Roboto"/>
              </a:defRPr>
            </a:lvl6pPr>
            <a:lvl7pPr marL="2971800" marR="0" lvl="6"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1800" b="1" i="1" u="none" strike="noStrike" kern="1200" cap="none">
                <a:solidFill>
                  <a:schemeClr val="tx1"/>
                </a:solidFill>
                <a:latin typeface="+mn-lt"/>
                <a:ea typeface="+mn-ea"/>
                <a:cs typeface="+mn-cs"/>
                <a:sym typeface="Roboto"/>
              </a:defRPr>
            </a:lvl7pPr>
            <a:lvl8pPr marL="3429000" marR="0" lvl="7"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1800" b="1" i="1" u="none" strike="noStrike" kern="1200" cap="none">
                <a:solidFill>
                  <a:schemeClr val="tx1"/>
                </a:solidFill>
                <a:latin typeface="+mn-lt"/>
                <a:ea typeface="+mn-ea"/>
                <a:cs typeface="+mn-cs"/>
                <a:sym typeface="Roboto"/>
              </a:defRPr>
            </a:lvl8pPr>
            <a:lvl9pPr marL="3886200" marR="0" lvl="8"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1800" b="1" i="1" u="none" strike="noStrike" kern="1200" cap="none">
                <a:solidFill>
                  <a:schemeClr val="tx1"/>
                </a:solidFill>
                <a:latin typeface="+mn-lt"/>
                <a:ea typeface="+mn-ea"/>
                <a:cs typeface="+mn-cs"/>
                <a:sym typeface="Roboto"/>
              </a:defRPr>
            </a:lvl9pPr>
          </a:lstStyle>
          <a:p>
            <a:pPr marL="0" indent="0" algn="ctr">
              <a:buFont typeface="Arial" panose="020B0604020202020204" pitchFamily="34" charset="0"/>
              <a:buNone/>
            </a:pPr>
            <a:r>
              <a:rPr lang="en-US" sz="1800" b="1" u="sng"/>
              <a:t>Traditional Direct Instruction</a:t>
            </a:r>
          </a:p>
          <a:p>
            <a:pPr>
              <a:buSzPct val="100000"/>
              <a:buFont typeface="Wingdings" panose="05000000000000000000" pitchFamily="2" charset="2"/>
              <a:buChar char="q"/>
            </a:pPr>
            <a:r>
              <a:rPr lang="en-US" sz="1600"/>
              <a:t>State assessed core subject areas with a focus on Middle Grades, Algebra 1, Biology, English, Geometry &amp; US History</a:t>
            </a:r>
          </a:p>
          <a:p>
            <a:pPr>
              <a:buSzPct val="100000"/>
              <a:buFont typeface="Wingdings" panose="05000000000000000000" pitchFamily="2" charset="2"/>
              <a:buChar char="q"/>
            </a:pPr>
            <a:r>
              <a:rPr lang="en-US" sz="1600"/>
              <a:t>Instruction provided through lecture and collaborative structures.</a:t>
            </a:r>
          </a:p>
          <a:p>
            <a:pPr>
              <a:buSzPct val="100000"/>
              <a:buFont typeface="Wingdings" panose="05000000000000000000" pitchFamily="2" charset="2"/>
              <a:buChar char="q"/>
            </a:pPr>
            <a:r>
              <a:rPr lang="en-US" sz="1600"/>
              <a:t>Traditional textbooks and supplemental materials.</a:t>
            </a:r>
          </a:p>
          <a:p>
            <a:pPr>
              <a:buSzPct val="100000"/>
              <a:buFont typeface="Wingdings" panose="05000000000000000000" pitchFamily="2" charset="2"/>
              <a:buChar char="q"/>
            </a:pPr>
            <a:r>
              <a:rPr lang="en-US" sz="1600"/>
              <a:t>Access to laptops and Clever applications for remediation and supplemental support.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772232" y="-110737"/>
            <a:ext cx="1300269" cy="1189033"/>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514350" y="191379"/>
            <a:ext cx="7717674" cy="584799"/>
          </a:xfrm>
          <a:prstGeom prst="rect">
            <a:avLst/>
          </a:prstGeom>
          <a:solidFill>
            <a:schemeClr val="bg1"/>
          </a:solidFill>
          <a:ln w="76200"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dirty="0">
                <a:solidFill>
                  <a:srgbClr val="C00000"/>
                </a:solidFill>
              </a:rPr>
              <a:t>Career &amp; Technical Offerings</a:t>
            </a:r>
          </a:p>
        </p:txBody>
      </p:sp>
      <p:sp>
        <p:nvSpPr>
          <p:cNvPr id="18" name="TextBox 17">
            <a:extLst>
              <a:ext uri="{FF2B5EF4-FFF2-40B4-BE49-F238E27FC236}">
                <a16:creationId xmlns:a16="http://schemas.microsoft.com/office/drawing/2014/main" id="{98EDBD37-C598-4B5B-8E84-1EAA6BE4BEF1}"/>
              </a:ext>
            </a:extLst>
          </p:cNvPr>
          <p:cNvSpPr txBox="1"/>
          <p:nvPr/>
        </p:nvSpPr>
        <p:spPr>
          <a:xfrm>
            <a:off x="180110" y="1281474"/>
            <a:ext cx="3711172" cy="2308324"/>
          </a:xfrm>
          <a:prstGeom prst="rect">
            <a:avLst/>
          </a:prstGeom>
          <a:solidFill>
            <a:schemeClr val="lt1"/>
          </a:solidFill>
          <a:ln w="28575" cap="flat" cmpd="sng" algn="ctr">
            <a:solidFill>
              <a:schemeClr val="accent3">
                <a:lumMod val="60000"/>
                <a:lumOff val="40000"/>
              </a:schemeClr>
            </a:solidFill>
            <a:prstDash val="solid"/>
          </a:ln>
          <a:effectLst/>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wrap="square">
            <a:spAutoFit/>
          </a:bodyPr>
          <a:lstStyle/>
          <a:p>
            <a:pPr algn="l" rtl="0" fontAlgn="base"/>
            <a:r>
              <a:rPr lang="en-US" sz="1200" dirty="0">
                <a:solidFill>
                  <a:srgbClr val="FF0000"/>
                </a:solidFill>
              </a:rPr>
              <a:t>Marketing Essentials </a:t>
            </a:r>
            <a:r>
              <a:rPr lang="en-US" sz="1200" dirty="0">
                <a:solidFill>
                  <a:srgbClr val="000000"/>
                </a:solidFill>
              </a:rPr>
              <a:t>blends theory and practice to facilitate immediate implementation and impact. Students will learn to develop strategic marketing with sales and customer plans. A review of the marketing environment is used to help develop the segmentation, targeting and market positioning strategy for implementation along with the marketing mix (product, price, place and promotion). The goal is the identification and delivery of organizational competitive advantage and customer satisfaction – key to long-term revenue growth, profitability and success.</a:t>
            </a:r>
            <a:endParaRPr lang="en-US" sz="1200" b="0" i="0" dirty="0">
              <a:solidFill>
                <a:srgbClr val="000000"/>
              </a:solidFill>
              <a:effectLst/>
              <a:latin typeface="Arial" panose="020B0604020202020204" pitchFamily="34" charset="0"/>
            </a:endParaRPr>
          </a:p>
        </p:txBody>
      </p:sp>
      <p:sp>
        <p:nvSpPr>
          <p:cNvPr id="3" name="TextBox 2">
            <a:extLst>
              <a:ext uri="{FF2B5EF4-FFF2-40B4-BE49-F238E27FC236}">
                <a16:creationId xmlns:a16="http://schemas.microsoft.com/office/drawing/2014/main" id="{3F75B80C-DA19-8761-060A-A33ADF97D65F}"/>
              </a:ext>
            </a:extLst>
          </p:cNvPr>
          <p:cNvSpPr txBox="1"/>
          <p:nvPr/>
        </p:nvSpPr>
        <p:spPr>
          <a:xfrm>
            <a:off x="4607560" y="1281474"/>
            <a:ext cx="4136390" cy="3416320"/>
          </a:xfrm>
          <a:prstGeom prst="rect">
            <a:avLst/>
          </a:prstGeom>
          <a:solidFill>
            <a:schemeClr val="lt1"/>
          </a:solidFill>
          <a:ln w="28575" cap="flat" cmpd="sng" algn="ctr">
            <a:solidFill>
              <a:schemeClr val="accent3">
                <a:lumMod val="60000"/>
                <a:lumOff val="40000"/>
              </a:schemeClr>
            </a:solidFill>
            <a:prstDash val="solid"/>
          </a:ln>
          <a:effectLst/>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solidFill>
                  <a:srgbClr val="FF0000"/>
                </a:solidFill>
              </a:rPr>
              <a:t>Digital Information Technology i</a:t>
            </a:r>
            <a:r>
              <a:rPr lang="en-US" sz="1200" dirty="0">
                <a:solidFill>
                  <a:srgbClr val="000000"/>
                </a:solidFill>
              </a:rPr>
              <a:t>s designed to provide a basic overview of current business and information systems and trends, and to introduce students to fundamental skills required for today's business and academic environments. Emphasis is placed on developing fundamental computer skills. The intention of this course is to prepare students to be successful both personally and professionally in an information-based society. Digital Information Technology includes the exploration and use of databases, the internet, spreadsheets, presentation applications, management of personal information and email, word processing and document manipulation, HTML, web page design, and the integration of these programs using software that meets industry standards. After successful completion of this core course, students will have met Occupational Completion Point A, Information Technology Assistant - SOC Code 15-1151. </a:t>
            </a:r>
          </a:p>
        </p:txBody>
      </p:sp>
    </p:spTree>
    <p:extLst>
      <p:ext uri="{BB962C8B-B14F-4D97-AF65-F5344CB8AC3E}">
        <p14:creationId xmlns:p14="http://schemas.microsoft.com/office/powerpoint/2010/main" val="1861648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77DD-3938-C454-9937-180F8FDC320A}"/>
              </a:ext>
            </a:extLst>
          </p:cNvPr>
          <p:cNvSpPr>
            <a:spLocks noGrp="1"/>
          </p:cNvSpPr>
          <p:nvPr>
            <p:ph type="title"/>
          </p:nvPr>
        </p:nvSpPr>
        <p:spPr/>
        <p:txBody>
          <a:bodyPr/>
          <a:lstStyle/>
          <a:p>
            <a:r>
              <a:rPr lang="en-US" sz="3600" dirty="0"/>
              <a:t>CAREER PREPARATION</a:t>
            </a:r>
          </a:p>
        </p:txBody>
      </p:sp>
      <p:sp>
        <p:nvSpPr>
          <p:cNvPr id="3" name="Content Placeholder 2">
            <a:extLst>
              <a:ext uri="{FF2B5EF4-FFF2-40B4-BE49-F238E27FC236}">
                <a16:creationId xmlns:a16="http://schemas.microsoft.com/office/drawing/2014/main" id="{B0CC6A6F-C375-F11D-1493-323D6482A518}"/>
              </a:ext>
            </a:extLst>
          </p:cNvPr>
          <p:cNvSpPr>
            <a:spLocks noGrp="1"/>
          </p:cNvSpPr>
          <p:nvPr>
            <p:ph idx="1"/>
          </p:nvPr>
        </p:nvSpPr>
        <p:spPr>
          <a:xfrm>
            <a:off x="713250" y="1323732"/>
            <a:ext cx="7717500" cy="3179100"/>
          </a:xfrm>
        </p:spPr>
        <p:txBody>
          <a:bodyPr/>
          <a:lstStyle/>
          <a:p>
            <a:r>
              <a:rPr lang="en-US" sz="2400" dirty="0"/>
              <a:t>COLLEGE TOURS</a:t>
            </a:r>
          </a:p>
          <a:p>
            <a:r>
              <a:rPr lang="en-US" sz="2400" dirty="0"/>
              <a:t>SIGNING WITH ST, PETERSBURG COLLEGE, AND PINELLAS TECHNICAL COLLEGE</a:t>
            </a:r>
          </a:p>
          <a:p>
            <a:r>
              <a:rPr lang="en-US" sz="2400" dirty="0"/>
              <a:t>UNITED STATES ARMED FORCES</a:t>
            </a:r>
          </a:p>
          <a:p>
            <a:r>
              <a:rPr lang="en-US" sz="2400" dirty="0"/>
              <a:t>NATIONAL AVIATION ACADEMY</a:t>
            </a:r>
          </a:p>
          <a:p>
            <a:endParaRPr lang="en-US" dirty="0"/>
          </a:p>
        </p:txBody>
      </p:sp>
    </p:spTree>
    <p:extLst>
      <p:ext uri="{BB962C8B-B14F-4D97-AF65-F5344CB8AC3E}">
        <p14:creationId xmlns:p14="http://schemas.microsoft.com/office/powerpoint/2010/main" val="305041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772232" y="-110737"/>
            <a:ext cx="1300269" cy="1189033"/>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1577340" y="255179"/>
            <a:ext cx="5883728" cy="58479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800" b="1">
                <a:solidFill>
                  <a:srgbClr val="C00000"/>
                </a:solidFill>
              </a:rPr>
              <a:t>Diploma and Graduation Options</a:t>
            </a:r>
          </a:p>
        </p:txBody>
      </p:sp>
      <p:sp>
        <p:nvSpPr>
          <p:cNvPr id="6" name="Content Placeholder 2">
            <a:extLst>
              <a:ext uri="{FF2B5EF4-FFF2-40B4-BE49-F238E27FC236}">
                <a16:creationId xmlns:a16="http://schemas.microsoft.com/office/drawing/2014/main" id="{34D35BB8-BFBC-4398-A12C-CBEBA3F63965}"/>
              </a:ext>
            </a:extLst>
          </p:cNvPr>
          <p:cNvSpPr txBox="1">
            <a:spLocks/>
          </p:cNvSpPr>
          <p:nvPr/>
        </p:nvSpPr>
        <p:spPr>
          <a:xfrm>
            <a:off x="1540764" y="603650"/>
            <a:ext cx="5742432" cy="4666342"/>
          </a:xfrm>
          <a:prstGeom prst="rect">
            <a:avLst/>
          </a:prstGeom>
          <a:noFill/>
          <a:ln>
            <a:noFill/>
          </a:ln>
          <a:effectLst>
            <a:outerShdw blurRad="114300" algn="bl" rotWithShape="0">
              <a:srgbClr val="CDA434">
                <a:alpha val="64000"/>
              </a:srgbClr>
            </a:outerShdw>
          </a:effectLst>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1pPr>
            <a:lvl2pPr marL="914400" marR="0" lvl="1"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2pPr>
            <a:lvl3pPr marL="1371600" marR="0" lvl="2"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3pPr>
            <a:lvl4pPr marL="1828800" marR="0" lvl="3"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4pPr>
            <a:lvl5pPr marL="2286000" marR="0" lvl="4"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5pPr>
            <a:lvl6pPr marL="2743200" marR="0" lvl="5"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6pPr>
            <a:lvl7pPr marL="3200400" marR="0" lvl="6"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7pPr>
            <a:lvl8pPr marL="3657600" marR="0" lvl="7"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8pPr>
            <a:lvl9pPr marL="4114800" marR="0" lvl="8"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9pPr>
          </a:lstStyle>
          <a:p>
            <a:pPr marL="603250" indent="-457200" algn="l">
              <a:buClr>
                <a:srgbClr val="F7B7F5"/>
              </a:buClr>
              <a:buSzPct val="100000"/>
              <a:buFont typeface="Wingdings" panose="05000000000000000000" pitchFamily="2" charset="2"/>
              <a:buChar char="v"/>
            </a:pPr>
            <a:r>
              <a:rPr lang="en-US" sz="2800">
                <a:solidFill>
                  <a:srgbClr val="FFFF00"/>
                </a:solidFill>
              </a:rPr>
              <a:t>Standard Diploma Options</a:t>
            </a:r>
          </a:p>
          <a:p>
            <a:pPr marL="1060450" lvl="1" indent="-457200" algn="l">
              <a:buClr>
                <a:srgbClr val="DEA6F4"/>
              </a:buClr>
              <a:buSzPct val="100000"/>
              <a:buFont typeface="Wingdings" panose="05000000000000000000" pitchFamily="2" charset="2"/>
              <a:buChar char="§"/>
            </a:pPr>
            <a:r>
              <a:rPr lang="en-US" sz="2600">
                <a:solidFill>
                  <a:schemeClr val="tx1"/>
                </a:solidFill>
              </a:rPr>
              <a:t>18 Credit Option (Career Prep)</a:t>
            </a:r>
          </a:p>
          <a:p>
            <a:pPr marL="1060450" lvl="1" indent="-457200" algn="l">
              <a:buClr>
                <a:srgbClr val="DEA6F4"/>
              </a:buClr>
              <a:buSzPct val="100000"/>
              <a:buFont typeface="Wingdings" panose="05000000000000000000" pitchFamily="2" charset="2"/>
              <a:buChar char="§"/>
            </a:pPr>
            <a:r>
              <a:rPr lang="en-US" sz="2600">
                <a:solidFill>
                  <a:schemeClr val="tx1"/>
                </a:solidFill>
              </a:rPr>
              <a:t>24 Credit Option (College Prep)</a:t>
            </a:r>
          </a:p>
          <a:p>
            <a:pPr marL="1060450" lvl="1" indent="-457200" algn="l">
              <a:buClr>
                <a:srgbClr val="DEA6F4"/>
              </a:buClr>
              <a:buSzPct val="100000"/>
              <a:buFont typeface="Wingdings" panose="05000000000000000000" pitchFamily="2" charset="2"/>
              <a:buChar char="§"/>
            </a:pPr>
            <a:r>
              <a:rPr lang="en-US" sz="2600">
                <a:solidFill>
                  <a:schemeClr val="tx1"/>
                </a:solidFill>
              </a:rPr>
              <a:t>Dual Enrollment Options</a:t>
            </a:r>
          </a:p>
          <a:p>
            <a:pPr marL="146050" indent="0" algn="l"/>
            <a:endParaRPr lang="en-US" sz="2800">
              <a:solidFill>
                <a:schemeClr val="bg1"/>
              </a:solidFill>
            </a:endParaRPr>
          </a:p>
          <a:p>
            <a:pPr marL="603250" indent="-457200" algn="l">
              <a:buClr>
                <a:srgbClr val="F7B7F5"/>
              </a:buClr>
              <a:buSzPct val="100000"/>
              <a:buFont typeface="Wingdings" panose="05000000000000000000" pitchFamily="2" charset="2"/>
              <a:buChar char="v"/>
            </a:pPr>
            <a:r>
              <a:rPr lang="en-US" sz="2800">
                <a:solidFill>
                  <a:srgbClr val="FFFF00"/>
                </a:solidFill>
              </a:rPr>
              <a:t>Commencement Options</a:t>
            </a:r>
          </a:p>
          <a:p>
            <a:pPr marL="1060450" lvl="1" indent="-457200" algn="l">
              <a:buClr>
                <a:srgbClr val="DEA6F4"/>
              </a:buClr>
              <a:buSzPct val="100000"/>
              <a:buFont typeface="Wingdings" panose="05000000000000000000" pitchFamily="2" charset="2"/>
              <a:buChar char="§"/>
            </a:pPr>
            <a:r>
              <a:rPr lang="en-US" sz="2600">
                <a:solidFill>
                  <a:schemeClr val="tx1"/>
                </a:solidFill>
              </a:rPr>
              <a:t>Zone School (March Deadline)</a:t>
            </a:r>
          </a:p>
          <a:p>
            <a:pPr marL="1060450" lvl="1" indent="-457200" algn="l">
              <a:buClr>
                <a:srgbClr val="DEA6F4"/>
              </a:buClr>
              <a:buSzPct val="100000"/>
              <a:buFont typeface="Wingdings" panose="05000000000000000000" pitchFamily="2" charset="2"/>
              <a:buChar char="§"/>
            </a:pPr>
            <a:r>
              <a:rPr lang="en-US" sz="2600">
                <a:solidFill>
                  <a:schemeClr val="tx1"/>
                </a:solidFill>
              </a:rPr>
              <a:t>Disston Academy </a:t>
            </a:r>
          </a:p>
          <a:p>
            <a:pPr marL="1060450" lvl="1" indent="-457200" algn="l">
              <a:buClr>
                <a:srgbClr val="DEA6F4"/>
              </a:buClr>
              <a:buSzPct val="100000"/>
              <a:buFont typeface="Wingdings" panose="05000000000000000000" pitchFamily="2" charset="2"/>
              <a:buChar char="§"/>
            </a:pPr>
            <a:r>
              <a:rPr lang="en-US" sz="2600">
                <a:solidFill>
                  <a:schemeClr val="tx1"/>
                </a:solidFill>
              </a:rPr>
              <a:t>Countywide Summer </a:t>
            </a:r>
          </a:p>
        </p:txBody>
      </p:sp>
    </p:spTree>
    <p:extLst>
      <p:ext uri="{BB962C8B-B14F-4D97-AF65-F5344CB8AC3E}">
        <p14:creationId xmlns:p14="http://schemas.microsoft.com/office/powerpoint/2010/main" val="742983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772232" y="-110737"/>
            <a:ext cx="1300269" cy="1189033"/>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745236" y="232319"/>
            <a:ext cx="7808976" cy="535777"/>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01600" prst="riblet"/>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C00000"/>
                </a:solidFill>
              </a:rPr>
              <a:t>Graduation Requirements for Both Credit Options</a:t>
            </a:r>
          </a:p>
        </p:txBody>
      </p:sp>
      <p:sp>
        <p:nvSpPr>
          <p:cNvPr id="6" name="Content Placeholder 2">
            <a:extLst>
              <a:ext uri="{FF2B5EF4-FFF2-40B4-BE49-F238E27FC236}">
                <a16:creationId xmlns:a16="http://schemas.microsoft.com/office/drawing/2014/main" id="{A24E0B65-DDF1-44E3-81F4-86304F1DBA90}"/>
              </a:ext>
            </a:extLst>
          </p:cNvPr>
          <p:cNvSpPr txBox="1">
            <a:spLocks/>
          </p:cNvSpPr>
          <p:nvPr/>
        </p:nvSpPr>
        <p:spPr>
          <a:xfrm>
            <a:off x="54865" y="1028881"/>
            <a:ext cx="9089136" cy="50863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1pPr>
            <a:lvl2pPr marL="914400" marR="0" lvl="1"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2pPr>
            <a:lvl3pPr marL="1371600" marR="0" lvl="2"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3pPr>
            <a:lvl4pPr marL="1828800" marR="0" lvl="3"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4pPr>
            <a:lvl5pPr marL="2286000" marR="0" lvl="4"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5pPr>
            <a:lvl6pPr marL="2743200" marR="0" lvl="5"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6pPr>
            <a:lvl7pPr marL="3200400" marR="0" lvl="6"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7pPr>
            <a:lvl8pPr marL="3657600" marR="0" lvl="7"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8pPr>
            <a:lvl9pPr marL="4114800" marR="0" lvl="8" indent="-311150" algn="l" rtl="0">
              <a:lnSpc>
                <a:spcPct val="115000"/>
              </a:lnSpc>
              <a:spcBef>
                <a:spcPts val="1600"/>
              </a:spcBef>
              <a:spcAft>
                <a:spcPts val="1600"/>
              </a:spcAft>
              <a:buClr>
                <a:srgbClr val="FFFFFF"/>
              </a:buClr>
              <a:buSzPts val="1300"/>
              <a:buFont typeface="Roboto"/>
              <a:buChar char="■"/>
              <a:defRPr sz="1300" b="0" i="0" u="none" strike="noStrike" cap="none">
                <a:solidFill>
                  <a:srgbClr val="FFFFFF"/>
                </a:solidFill>
                <a:latin typeface="Roboto"/>
                <a:ea typeface="Roboto"/>
                <a:cs typeface="Roboto"/>
                <a:sym typeface="Roboto"/>
              </a:defRPr>
            </a:lvl9pPr>
          </a:lstStyle>
          <a:p>
            <a:pPr>
              <a:buClrTx/>
              <a:buFont typeface="Wingdings" panose="05000000000000000000" pitchFamily="2" charset="2"/>
              <a:buChar char="q"/>
            </a:pPr>
            <a:r>
              <a:rPr lang="en-US" sz="1600" dirty="0">
                <a:solidFill>
                  <a:schemeClr val="tx1"/>
                </a:solidFill>
              </a:rPr>
              <a:t>Four (4) Credits of English: English 1, 2, 3, and 4</a:t>
            </a:r>
          </a:p>
          <a:p>
            <a:pPr>
              <a:buClrTx/>
              <a:buFont typeface="Wingdings" panose="05000000000000000000" pitchFamily="2" charset="2"/>
              <a:buChar char="q"/>
            </a:pPr>
            <a:r>
              <a:rPr lang="en-US" sz="1600" dirty="0">
                <a:solidFill>
                  <a:schemeClr val="tx1"/>
                </a:solidFill>
              </a:rPr>
              <a:t>Four (4) Credits of Math: Algebra 1, Geometry, and two more selected Math credits</a:t>
            </a:r>
          </a:p>
          <a:p>
            <a:pPr>
              <a:buClrTx/>
              <a:buFont typeface="Wingdings" panose="05000000000000000000" pitchFamily="2" charset="2"/>
              <a:buChar char="q"/>
            </a:pPr>
            <a:r>
              <a:rPr lang="en-US" sz="1600" dirty="0">
                <a:solidFill>
                  <a:schemeClr val="tx1"/>
                </a:solidFill>
              </a:rPr>
              <a:t>Three (3) Credits of Science: Biology and two more selected Science credits</a:t>
            </a:r>
          </a:p>
          <a:p>
            <a:pPr>
              <a:buClrTx/>
              <a:buFont typeface="Wingdings" panose="05000000000000000000" pitchFamily="2" charset="2"/>
              <a:buChar char="q"/>
            </a:pPr>
            <a:r>
              <a:rPr lang="en-US" sz="1600" dirty="0">
                <a:solidFill>
                  <a:schemeClr val="tx1"/>
                </a:solidFill>
              </a:rPr>
              <a:t>Three (3) Credits of Social Science: World History, US History, Economics (.5), US Govt. (.5)</a:t>
            </a:r>
          </a:p>
          <a:p>
            <a:pPr>
              <a:buClrTx/>
              <a:buFont typeface="Wingdings" panose="05000000000000000000" pitchFamily="2" charset="2"/>
              <a:buChar char="q"/>
            </a:pPr>
            <a:r>
              <a:rPr lang="en-US" sz="1600" dirty="0">
                <a:solidFill>
                  <a:schemeClr val="tx1"/>
                </a:solidFill>
              </a:rPr>
              <a:t>One Credit of Performing Arts/Practical Arts Credit</a:t>
            </a:r>
          </a:p>
          <a:p>
            <a:pPr>
              <a:buClrTx/>
              <a:buFont typeface="Wingdings" panose="05000000000000000000" pitchFamily="2" charset="2"/>
              <a:buChar char="q"/>
            </a:pPr>
            <a:r>
              <a:rPr lang="en-US" sz="1600" dirty="0">
                <a:solidFill>
                  <a:schemeClr val="tx1"/>
                </a:solidFill>
              </a:rPr>
              <a:t>Three (3) credits of selected Electives (Reading, Business Education, PE, HOPE, etc.)</a:t>
            </a:r>
          </a:p>
          <a:p>
            <a:pPr>
              <a:buClrTx/>
              <a:buFont typeface="Wingdings" panose="05000000000000000000" pitchFamily="2" charset="2"/>
              <a:buChar char="q"/>
            </a:pPr>
            <a:r>
              <a:rPr lang="en-US" sz="1600" dirty="0">
                <a:solidFill>
                  <a:schemeClr val="tx1"/>
                </a:solidFill>
              </a:rPr>
              <a:t>Half credit Personal Financial Literacy (.5)</a:t>
            </a:r>
          </a:p>
          <a:p>
            <a:pPr marL="146050" indent="0">
              <a:buClrTx/>
              <a:buNone/>
            </a:pPr>
            <a:r>
              <a:rPr lang="en-US" sz="1600" dirty="0">
                <a:solidFill>
                  <a:schemeClr val="tx1"/>
                </a:solidFill>
              </a:rPr>
              <a:t>--------------------------------------------------------------------------------------------------------------------------</a:t>
            </a:r>
          </a:p>
          <a:p>
            <a:pPr marL="0" indent="0">
              <a:buClrTx/>
              <a:buFont typeface="Roboto"/>
              <a:buNone/>
            </a:pPr>
            <a:r>
              <a:rPr lang="en-US" sz="1600" dirty="0">
                <a:solidFill>
                  <a:schemeClr val="tx1"/>
                </a:solidFill>
              </a:rPr>
              <a:t>The additional requirements for the 24-credit graduation option are:</a:t>
            </a:r>
          </a:p>
          <a:p>
            <a:pPr>
              <a:buClrTx/>
              <a:buFont typeface="Wingdings" panose="05000000000000000000" pitchFamily="2" charset="2"/>
              <a:buChar char="q"/>
            </a:pPr>
            <a:r>
              <a:rPr lang="en-US" sz="1600" dirty="0">
                <a:solidFill>
                  <a:schemeClr val="tx1"/>
                </a:solidFill>
              </a:rPr>
              <a:t>One Credit of Hope</a:t>
            </a:r>
          </a:p>
          <a:p>
            <a:pPr>
              <a:buClrTx/>
              <a:buFont typeface="Wingdings" panose="05000000000000000000" pitchFamily="2" charset="2"/>
              <a:buChar char="q"/>
            </a:pPr>
            <a:r>
              <a:rPr lang="en-US" sz="1600" dirty="0">
                <a:solidFill>
                  <a:schemeClr val="tx1"/>
                </a:solidFill>
              </a:rPr>
              <a:t>Five (5) </a:t>
            </a:r>
            <a:r>
              <a:rPr lang="en-US" sz="1600" u="sng" dirty="0">
                <a:solidFill>
                  <a:schemeClr val="tx1"/>
                </a:solidFill>
              </a:rPr>
              <a:t>additional </a:t>
            </a:r>
            <a:r>
              <a:rPr lang="en-US" sz="1600" dirty="0">
                <a:solidFill>
                  <a:schemeClr val="tx1"/>
                </a:solidFill>
              </a:rPr>
              <a:t>selected electives (these </a:t>
            </a:r>
            <a:r>
              <a:rPr lang="en-US" sz="1600" u="sng" dirty="0">
                <a:solidFill>
                  <a:schemeClr val="tx1"/>
                </a:solidFill>
              </a:rPr>
              <a:t>should</a:t>
            </a:r>
            <a:r>
              <a:rPr lang="en-US" sz="1600" dirty="0">
                <a:solidFill>
                  <a:schemeClr val="tx1"/>
                </a:solidFill>
              </a:rPr>
              <a:t> include at </a:t>
            </a:r>
            <a:r>
              <a:rPr lang="en-US" sz="1600" u="sng" dirty="0">
                <a:solidFill>
                  <a:schemeClr val="tx1"/>
                </a:solidFill>
              </a:rPr>
              <a:t>least</a:t>
            </a:r>
            <a:r>
              <a:rPr lang="en-US" sz="1600" dirty="0">
                <a:solidFill>
                  <a:schemeClr val="tx1"/>
                </a:solidFill>
              </a:rPr>
              <a:t> two consecutive credits in the </a:t>
            </a:r>
            <a:r>
              <a:rPr lang="en-US" sz="1600" u="sng" dirty="0">
                <a:solidFill>
                  <a:schemeClr val="tx1"/>
                </a:solidFill>
              </a:rPr>
              <a:t>same</a:t>
            </a:r>
            <a:r>
              <a:rPr lang="en-US" sz="1600" dirty="0">
                <a:solidFill>
                  <a:schemeClr val="tx1"/>
                </a:solidFill>
              </a:rPr>
              <a:t> foreign language IF you wish to enter a university as a freshman, or if you wish to qualify for the highest Bright Futures Scholarship award)</a:t>
            </a:r>
          </a:p>
          <a:p>
            <a:pPr>
              <a:buClrTx/>
              <a:buFont typeface="Wingdings" panose="05000000000000000000" pitchFamily="2" charset="2"/>
              <a:buChar char="q"/>
            </a:pPr>
            <a:r>
              <a:rPr lang="en-US" sz="1600" dirty="0">
                <a:solidFill>
                  <a:schemeClr val="tx1"/>
                </a:solidFill>
              </a:rPr>
              <a:t>https://www.fldoe.org/schools/k-12-public-schools/sss/graduation-requirements/</a:t>
            </a:r>
          </a:p>
          <a:p>
            <a:pPr marL="146050" indent="0">
              <a:buClrTx/>
              <a:buNone/>
            </a:pPr>
            <a:endParaRPr lang="en-US" sz="1600" dirty="0">
              <a:solidFill>
                <a:schemeClr val="tx1"/>
              </a:solidFill>
            </a:endParaRPr>
          </a:p>
        </p:txBody>
      </p:sp>
    </p:spTree>
    <p:extLst>
      <p:ext uri="{BB962C8B-B14F-4D97-AF65-F5344CB8AC3E}">
        <p14:creationId xmlns:p14="http://schemas.microsoft.com/office/powerpoint/2010/main" val="304578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772232" y="-110737"/>
            <a:ext cx="1300269" cy="1189033"/>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2248988" y="268895"/>
            <a:ext cx="4365172" cy="584799"/>
          </a:xfrm>
          <a:prstGeom prst="rect">
            <a:avLst/>
          </a:prstGeom>
          <a:solidFill>
            <a:schemeClr val="bg1"/>
          </a:solidFill>
          <a:ln w="76200"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a:solidFill>
                  <a:srgbClr val="C00000"/>
                </a:solidFill>
              </a:rPr>
              <a:t>Dual Enrollment Options</a:t>
            </a:r>
          </a:p>
        </p:txBody>
      </p:sp>
      <p:sp>
        <p:nvSpPr>
          <p:cNvPr id="6" name="Content Placeholder 2">
            <a:extLst>
              <a:ext uri="{FF2B5EF4-FFF2-40B4-BE49-F238E27FC236}">
                <a16:creationId xmlns:a16="http://schemas.microsoft.com/office/drawing/2014/main" id="{BD973D8C-F1D3-4BF8-9895-56BE7148EE85}"/>
              </a:ext>
            </a:extLst>
          </p:cNvPr>
          <p:cNvSpPr txBox="1">
            <a:spLocks/>
          </p:cNvSpPr>
          <p:nvPr/>
        </p:nvSpPr>
        <p:spPr>
          <a:xfrm>
            <a:off x="116911" y="1356614"/>
            <a:ext cx="8917579" cy="4221226"/>
          </a:xfrm>
          <a:prstGeom prst="rect">
            <a:avLst/>
          </a:prstGeom>
          <a:noFill/>
          <a:ln>
            <a:noFill/>
          </a:ln>
          <a:effectLst>
            <a:outerShdw blurRad="114300" algn="bl" rotWithShape="0">
              <a:srgbClr val="CDA434">
                <a:alpha val="64000"/>
              </a:srgbClr>
            </a:outerShdw>
          </a:effectLst>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1pPr>
            <a:lvl2pPr marL="914400" marR="0" lvl="1"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2pPr>
            <a:lvl3pPr marL="1371600" marR="0" lvl="2"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3pPr>
            <a:lvl4pPr marL="1828800" marR="0" lvl="3"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4pPr>
            <a:lvl5pPr marL="2286000" marR="0" lvl="4"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5pPr>
            <a:lvl6pPr marL="2743200" marR="0" lvl="5"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6pPr>
            <a:lvl7pPr marL="3200400" marR="0" lvl="6"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7pPr>
            <a:lvl8pPr marL="3657600" marR="0" lvl="7"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8pPr>
            <a:lvl9pPr marL="4114800" marR="0" lvl="8"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9pPr>
          </a:lstStyle>
          <a:p>
            <a:pPr marL="285750" indent="-285750" algn="l">
              <a:lnSpc>
                <a:spcPct val="120000"/>
              </a:lnSpc>
              <a:buClr>
                <a:srgbClr val="F7B7F5"/>
              </a:buClr>
              <a:buSzPct val="100000"/>
              <a:buFont typeface="Wingdings" panose="05000000000000000000" pitchFamily="2" charset="2"/>
              <a:buChar char="v"/>
            </a:pPr>
            <a:r>
              <a:rPr lang="en-US" sz="1800" dirty="0">
                <a:solidFill>
                  <a:schemeClr val="tx1"/>
                </a:solidFill>
              </a:rPr>
              <a:t>Dual-enrollment options for Pinellas Technical College (PTC) and St. Petersburg College are available to students at </a:t>
            </a:r>
            <a:r>
              <a:rPr lang="en-US" sz="1800" dirty="0" err="1">
                <a:solidFill>
                  <a:schemeClr val="tx1"/>
                </a:solidFill>
              </a:rPr>
              <a:t>Disston</a:t>
            </a:r>
            <a:r>
              <a:rPr lang="en-US" sz="1800" dirty="0">
                <a:solidFill>
                  <a:schemeClr val="tx1"/>
                </a:solidFill>
              </a:rPr>
              <a:t> Academy.</a:t>
            </a:r>
          </a:p>
          <a:p>
            <a:pPr marL="285750" indent="-285750" algn="l">
              <a:lnSpc>
                <a:spcPct val="120000"/>
              </a:lnSpc>
              <a:buClr>
                <a:srgbClr val="F7B7F5"/>
              </a:buClr>
              <a:buSzPct val="100000"/>
              <a:buFont typeface="Wingdings" panose="05000000000000000000" pitchFamily="2" charset="2"/>
              <a:buChar char="v"/>
            </a:pPr>
            <a:r>
              <a:rPr lang="en-US" sz="1800" dirty="0">
                <a:solidFill>
                  <a:schemeClr val="tx1"/>
                </a:solidFill>
              </a:rPr>
              <a:t>Classes, books and all related fees are provided by Pinellas County Schools.</a:t>
            </a:r>
          </a:p>
          <a:p>
            <a:pPr marL="285750" indent="-285750" algn="l">
              <a:lnSpc>
                <a:spcPct val="120000"/>
              </a:lnSpc>
              <a:buClr>
                <a:srgbClr val="F7B7F5"/>
              </a:buClr>
              <a:buSzPct val="100000"/>
              <a:buFont typeface="Wingdings" panose="05000000000000000000" pitchFamily="2" charset="2"/>
              <a:buChar char="v"/>
            </a:pPr>
            <a:r>
              <a:rPr lang="en-US" sz="1800" dirty="0">
                <a:solidFill>
                  <a:schemeClr val="tx1"/>
                </a:solidFill>
              </a:rPr>
              <a:t>Scholars have to have good attendance and minimal discipline referrals.</a:t>
            </a:r>
          </a:p>
          <a:p>
            <a:pPr marL="285750" indent="-285750" algn="l">
              <a:lnSpc>
                <a:spcPct val="120000"/>
              </a:lnSpc>
              <a:buClr>
                <a:srgbClr val="F7B7F5"/>
              </a:buClr>
              <a:buSzPct val="100000"/>
              <a:buFont typeface="Wingdings" panose="05000000000000000000" pitchFamily="2" charset="2"/>
              <a:buChar char="v"/>
            </a:pPr>
            <a:r>
              <a:rPr lang="en-US" sz="1800" dirty="0">
                <a:solidFill>
                  <a:schemeClr val="tx1"/>
                </a:solidFill>
              </a:rPr>
              <a:t>Scholars have to apply by the end of the preceding school year (PTC)/semester (SPC).</a:t>
            </a:r>
          </a:p>
          <a:p>
            <a:pPr marL="285750" indent="-285750" algn="l">
              <a:lnSpc>
                <a:spcPct val="120000"/>
              </a:lnSpc>
              <a:buClr>
                <a:srgbClr val="F7B7F5"/>
              </a:buClr>
              <a:buSzPct val="100000"/>
              <a:buFont typeface="Wingdings" panose="05000000000000000000" pitchFamily="2" charset="2"/>
              <a:buChar char="v"/>
            </a:pPr>
            <a:r>
              <a:rPr lang="en-US" sz="1800" dirty="0">
                <a:solidFill>
                  <a:schemeClr val="tx1"/>
                </a:solidFill>
              </a:rPr>
              <a:t>Scholars who successfully complete courses will earn high school credit AND credit towards college-level credit and certification. </a:t>
            </a:r>
          </a:p>
          <a:p>
            <a:pPr marL="285750" indent="-285750" algn="l">
              <a:lnSpc>
                <a:spcPct val="120000"/>
              </a:lnSpc>
              <a:buClr>
                <a:srgbClr val="F7B7F5"/>
              </a:buClr>
              <a:buSzPct val="100000"/>
              <a:buFont typeface="Wingdings" panose="05000000000000000000" pitchFamily="2" charset="2"/>
              <a:buChar char="v"/>
            </a:pPr>
            <a:r>
              <a:rPr lang="en-US" sz="1800" dirty="0">
                <a:solidFill>
                  <a:schemeClr val="tx1"/>
                </a:solidFill>
              </a:rPr>
              <a:t>For PTC, scholars need at least a 2.0 (some programs require a higher GPA).</a:t>
            </a:r>
          </a:p>
          <a:p>
            <a:pPr marL="285750" indent="-285750" algn="l">
              <a:lnSpc>
                <a:spcPct val="120000"/>
              </a:lnSpc>
              <a:buClr>
                <a:srgbClr val="F7B7F5"/>
              </a:buClr>
              <a:buSzPct val="100000"/>
              <a:buFont typeface="Wingdings" panose="05000000000000000000" pitchFamily="2" charset="2"/>
              <a:buChar char="v"/>
            </a:pPr>
            <a:r>
              <a:rPr lang="en-US" sz="1800" dirty="0">
                <a:solidFill>
                  <a:schemeClr val="tx1"/>
                </a:solidFill>
              </a:rPr>
              <a:t>For SPC, scholars need at least a 3.0 except for specified courses, and they need to pass their CPT/ACT/SAT/CLT.</a:t>
            </a:r>
          </a:p>
          <a:p>
            <a:pPr marL="285750" indent="-285750" algn="l">
              <a:lnSpc>
                <a:spcPct val="120000"/>
              </a:lnSpc>
              <a:buClr>
                <a:srgbClr val="F7B7F5"/>
              </a:buClr>
              <a:buSzPct val="100000"/>
              <a:buFont typeface="Wingdings" panose="05000000000000000000" pitchFamily="2" charset="2"/>
              <a:buChar char="v"/>
            </a:pPr>
            <a:r>
              <a:rPr lang="en-US" sz="1800" dirty="0">
                <a:solidFill>
                  <a:schemeClr val="tx1"/>
                </a:solidFill>
              </a:rPr>
              <a:t>For enrolled scholars, transportation is provided to and from Pinellas Technical College.</a:t>
            </a:r>
          </a:p>
          <a:p>
            <a:pPr algn="l"/>
            <a:endParaRPr lang="en-US" sz="4400" dirty="0">
              <a:solidFill>
                <a:schemeClr val="tx1"/>
              </a:solidFill>
            </a:endParaRPr>
          </a:p>
        </p:txBody>
      </p:sp>
    </p:spTree>
    <p:extLst>
      <p:ext uri="{BB962C8B-B14F-4D97-AF65-F5344CB8AC3E}">
        <p14:creationId xmlns:p14="http://schemas.microsoft.com/office/powerpoint/2010/main" val="2320053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100" y="947738"/>
            <a:ext cx="8216900" cy="976312"/>
          </a:xfrm>
        </p:spPr>
        <p:txBody>
          <a:bodyPr>
            <a:normAutofit fontScale="90000"/>
          </a:bodyPr>
          <a:lstStyle/>
          <a:p>
            <a:pPr algn="l"/>
            <a:r>
              <a:rPr lang="en-US">
                <a:solidFill>
                  <a:schemeClr val="tx1"/>
                </a:solidFill>
                <a:latin typeface="Baskerville Old Face" panose="02020602080505020303" pitchFamily="18" charset="0"/>
              </a:rPr>
              <a:t>Scholars need to pass one of these tests in Reading and Math in addition to earning all their credits to receive a diploma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06" y="3392186"/>
            <a:ext cx="1875933" cy="160734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126" y="3349488"/>
            <a:ext cx="2558371" cy="1607344"/>
          </a:xfrm>
          <a:prstGeom prst="rect">
            <a:avLst/>
          </a:prstGeom>
        </p:spPr>
      </p:pic>
      <p:sp>
        <p:nvSpPr>
          <p:cNvPr id="13" name="Title 1">
            <a:extLst>
              <a:ext uri="{FF2B5EF4-FFF2-40B4-BE49-F238E27FC236}">
                <a16:creationId xmlns:a16="http://schemas.microsoft.com/office/drawing/2014/main" id="{6F3ED55E-8E4B-4F3E-BD72-78BDC1F07D9E}"/>
              </a:ext>
            </a:extLst>
          </p:cNvPr>
          <p:cNvSpPr txBox="1">
            <a:spLocks/>
          </p:cNvSpPr>
          <p:nvPr/>
        </p:nvSpPr>
        <p:spPr>
          <a:xfrm>
            <a:off x="1490036" y="264323"/>
            <a:ext cx="6638980" cy="584799"/>
          </a:xfrm>
          <a:prstGeom prst="rect">
            <a:avLst/>
          </a:prstGeom>
          <a:solidFill>
            <a:schemeClr val="bg1"/>
          </a:solidFill>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a:solidFill>
                  <a:srgbClr val="C00000"/>
                </a:solidFill>
              </a:rPr>
              <a:t>Additional Graduation Requirements</a:t>
            </a:r>
          </a:p>
        </p:txBody>
      </p:sp>
      <p:sp>
        <p:nvSpPr>
          <p:cNvPr id="3" name="AutoShape 2" descr="Understanding Florida End-of-Course Assessment Reports, Spring 2014">
            <a:extLst>
              <a:ext uri="{FF2B5EF4-FFF2-40B4-BE49-F238E27FC236}">
                <a16:creationId xmlns:a16="http://schemas.microsoft.com/office/drawing/2014/main" id="{58BBD297-F680-41F4-A59E-FF5F98C6E9C5}"/>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437C9D9F-C466-4AD3-8C91-5FBE02EA98FD}"/>
              </a:ext>
            </a:extLst>
          </p:cNvPr>
          <p:cNvPicPr>
            <a:picLocks noChangeAspect="1"/>
          </p:cNvPicPr>
          <p:nvPr/>
        </p:nvPicPr>
        <p:blipFill>
          <a:blip r:embed="rId4"/>
          <a:stretch>
            <a:fillRect/>
          </a:stretch>
        </p:blipFill>
        <p:spPr>
          <a:xfrm>
            <a:off x="4261779" y="1831015"/>
            <a:ext cx="2763436" cy="1470148"/>
          </a:xfrm>
          <a:prstGeom prst="rect">
            <a:avLst/>
          </a:prstGeom>
        </p:spPr>
      </p:pic>
      <p:pic>
        <p:nvPicPr>
          <p:cNvPr id="1026" name="Picture 2" descr="Data Analytics, Accountability &amp; Evaluation / Florida Assessment of Student  Thinking (FAST)">
            <a:extLst>
              <a:ext uri="{FF2B5EF4-FFF2-40B4-BE49-F238E27FC236}">
                <a16:creationId xmlns:a16="http://schemas.microsoft.com/office/drawing/2014/main" id="{2624B879-9099-47EF-ADFE-C2D345144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8906" y="1831015"/>
            <a:ext cx="2794553" cy="14701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9171691-A800-C02A-A0A3-99D5B5318545}"/>
              </a:ext>
            </a:extLst>
          </p:cNvPr>
          <p:cNvPicPr>
            <a:picLocks noChangeAspect="1"/>
          </p:cNvPicPr>
          <p:nvPr/>
        </p:nvPicPr>
        <p:blipFill>
          <a:blip r:embed="rId6"/>
          <a:stretch>
            <a:fillRect/>
          </a:stretch>
        </p:blipFill>
        <p:spPr>
          <a:xfrm>
            <a:off x="6332823" y="3878317"/>
            <a:ext cx="2348074" cy="803619"/>
          </a:xfrm>
          <a:prstGeom prst="rect">
            <a:avLst/>
          </a:prstGeom>
        </p:spPr>
      </p:pic>
    </p:spTree>
    <p:extLst>
      <p:ext uri="{BB962C8B-B14F-4D97-AF65-F5344CB8AC3E}">
        <p14:creationId xmlns:p14="http://schemas.microsoft.com/office/powerpoint/2010/main" val="384051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6" name="Rectangle 5">
            <a:extLst>
              <a:ext uri="{FF2B5EF4-FFF2-40B4-BE49-F238E27FC236}">
                <a16:creationId xmlns:a16="http://schemas.microsoft.com/office/drawing/2014/main" id="{D8E4FE10-765E-48BD-9C6F-904BFC3DF749}"/>
              </a:ext>
            </a:extLst>
          </p:cNvPr>
          <p:cNvSpPr/>
          <p:nvPr/>
        </p:nvSpPr>
        <p:spPr>
          <a:xfrm>
            <a:off x="226891" y="858679"/>
            <a:ext cx="8846444" cy="4339650"/>
          </a:xfrm>
          <a:prstGeom prst="rect">
            <a:avLst/>
          </a:prstGeom>
          <a:noFill/>
        </p:spPr>
        <p:txBody>
          <a:bodyPr wrap="square">
            <a:spAutoFit/>
          </a:bodyPr>
          <a:lstStyle/>
          <a:p>
            <a:pPr algn="ctr"/>
            <a:r>
              <a:rPr lang="en-US" sz="2000" b="1" dirty="0">
                <a:solidFill>
                  <a:schemeClr val="tx1"/>
                </a:solidFill>
                <a:latin typeface="Baskerville Old Face" panose="02020602080505020303" pitchFamily="18" charset="0"/>
              </a:rPr>
              <a:t>As an Educational Alternative School (EAS), we support a population of scholars who are 100% trauma exposed and nearly 90% trauma engaged. Our typical student is…. A-typical. </a:t>
            </a:r>
          </a:p>
          <a:p>
            <a:r>
              <a:rPr lang="en-US" sz="2000" b="1" dirty="0">
                <a:solidFill>
                  <a:schemeClr val="tx1"/>
                </a:solidFill>
                <a:latin typeface="Baskerville Old Face" panose="02020602080505020303" pitchFamily="18" charset="0"/>
              </a:rPr>
              <a:t>To counter environmental and social exposures, we provide many services. Disston Academy provides a setting that fosters the optimal development of our scholars through connective, empathetic, and communal structures. Some services we provide are: </a:t>
            </a:r>
          </a:p>
          <a:p>
            <a:pPr marL="342900" indent="-342900">
              <a:buClr>
                <a:schemeClr val="tx1"/>
              </a:buClr>
              <a:buFont typeface="Wingdings" panose="05000000000000000000" pitchFamily="2" charset="2"/>
              <a:buChar char="v"/>
            </a:pPr>
            <a:r>
              <a:rPr lang="en-US" sz="1600" b="1" dirty="0">
                <a:solidFill>
                  <a:schemeClr val="tx1"/>
                </a:solidFill>
                <a:latin typeface="Baskerville Old Face" panose="02020602080505020303" pitchFamily="18" charset="0"/>
              </a:rPr>
              <a:t>Schoolwide Restorative Practices</a:t>
            </a:r>
          </a:p>
          <a:p>
            <a:pPr marL="342900" indent="-342900">
              <a:buClr>
                <a:schemeClr val="tx1"/>
              </a:buClr>
              <a:buFont typeface="Wingdings" panose="05000000000000000000" pitchFamily="2" charset="2"/>
              <a:buChar char="v"/>
            </a:pPr>
            <a:r>
              <a:rPr lang="en-US" sz="1600" b="1" dirty="0">
                <a:solidFill>
                  <a:schemeClr val="tx1"/>
                </a:solidFill>
                <a:latin typeface="Baskerville Old Face" panose="02020602080505020303" pitchFamily="18" charset="0"/>
              </a:rPr>
              <a:t>Positive Behavior Interventions and Supports</a:t>
            </a:r>
          </a:p>
          <a:p>
            <a:pPr marL="342900" indent="-342900">
              <a:buClr>
                <a:schemeClr val="tx1"/>
              </a:buClr>
              <a:buFont typeface="Wingdings" panose="05000000000000000000" pitchFamily="2" charset="2"/>
              <a:buChar char="v"/>
            </a:pPr>
            <a:r>
              <a:rPr lang="en-US" sz="1600" b="1" dirty="0">
                <a:solidFill>
                  <a:schemeClr val="tx1"/>
                </a:solidFill>
                <a:latin typeface="Baskerville Old Face" panose="02020602080505020303" pitchFamily="18" charset="0"/>
              </a:rPr>
              <a:t>Onsite social worker, psychologist, behavior specialist &amp; counselor</a:t>
            </a:r>
          </a:p>
          <a:p>
            <a:pPr marL="342900" indent="-342900">
              <a:buClr>
                <a:schemeClr val="tx1"/>
              </a:buClr>
              <a:buFont typeface="Wingdings" panose="05000000000000000000" pitchFamily="2" charset="2"/>
              <a:buChar char="v"/>
            </a:pPr>
            <a:r>
              <a:rPr lang="en-US" sz="1600" b="1" dirty="0">
                <a:solidFill>
                  <a:schemeClr val="tx1"/>
                </a:solidFill>
                <a:latin typeface="Baskerville Old Face" panose="02020602080505020303" pitchFamily="18" charset="0"/>
              </a:rPr>
              <a:t>Clothes for Kids referrals</a:t>
            </a:r>
          </a:p>
          <a:p>
            <a:pPr marL="342900" indent="-342900">
              <a:buClr>
                <a:schemeClr val="tx1"/>
              </a:buClr>
              <a:buFont typeface="Wingdings" panose="05000000000000000000" pitchFamily="2" charset="2"/>
              <a:buChar char="v"/>
            </a:pPr>
            <a:r>
              <a:rPr lang="en-US" sz="1600" b="1" dirty="0">
                <a:solidFill>
                  <a:schemeClr val="tx1"/>
                </a:solidFill>
                <a:latin typeface="Baskerville Old Face" panose="02020602080505020303" pitchFamily="18" charset="0"/>
              </a:rPr>
              <a:t>St. Petersburg Free Clinic referrals</a:t>
            </a:r>
          </a:p>
          <a:p>
            <a:pPr marL="342900" indent="-342900">
              <a:buClr>
                <a:schemeClr val="tx1"/>
              </a:buClr>
              <a:buFont typeface="Wingdings" panose="05000000000000000000" pitchFamily="2" charset="2"/>
              <a:buChar char="v"/>
            </a:pPr>
            <a:r>
              <a:rPr lang="en-US" sz="1600" b="1" dirty="0">
                <a:solidFill>
                  <a:schemeClr val="tx1"/>
                </a:solidFill>
                <a:latin typeface="Baskerville Old Face" panose="02020602080505020303" pitchFamily="18" charset="0"/>
              </a:rPr>
              <a:t>Girlfriends &amp; 5000 Role Models</a:t>
            </a:r>
          </a:p>
          <a:p>
            <a:pPr marL="342900" indent="-342900">
              <a:buClr>
                <a:schemeClr val="tx1"/>
              </a:buClr>
              <a:buFont typeface="Wingdings" panose="05000000000000000000" pitchFamily="2" charset="2"/>
              <a:buChar char="v"/>
            </a:pPr>
            <a:r>
              <a:rPr lang="en-US" sz="1600" b="1" dirty="0">
                <a:solidFill>
                  <a:schemeClr val="tx1"/>
                </a:solidFill>
                <a:latin typeface="Baskerville Old Face" panose="02020602080505020303" pitchFamily="18" charset="0"/>
              </a:rPr>
              <a:t>Individual counseling &amp; small group facilitation</a:t>
            </a:r>
          </a:p>
          <a:p>
            <a:endParaRPr lang="en-US" sz="2400" dirty="0">
              <a:solidFill>
                <a:schemeClr val="tx1"/>
              </a:solidFill>
              <a:latin typeface="Baskerville Old Face" panose="02020602080505020303" pitchFamily="18" charset="0"/>
            </a:endParaRPr>
          </a:p>
        </p:txBody>
      </p:sp>
      <p:grpSp>
        <p:nvGrpSpPr>
          <p:cNvPr id="210" name="Google Shape;210;p38"/>
          <p:cNvGrpSpPr/>
          <p:nvPr/>
        </p:nvGrpSpPr>
        <p:grpSpPr>
          <a:xfrm>
            <a:off x="7127421" y="3641270"/>
            <a:ext cx="1945914" cy="1447365"/>
            <a:chOff x="3769100" y="-238452"/>
            <a:chExt cx="5583127" cy="5381952"/>
          </a:xfrm>
        </p:grpSpPr>
        <p:pic>
          <p:nvPicPr>
            <p:cNvPr id="211" name="Google Shape;211;p38"/>
            <p:cNvPicPr preferRelativeResize="0"/>
            <p:nvPr/>
          </p:nvPicPr>
          <p:blipFill rotWithShape="1">
            <a:blip r:embed="rId4">
              <a:alphaModFix/>
            </a:blip>
            <a:srcRect l="38938"/>
            <a:stretch/>
          </p:blipFill>
          <p:spPr>
            <a:xfrm>
              <a:off x="3769100" y="-9825"/>
              <a:ext cx="5583127" cy="5153325"/>
            </a:xfrm>
            <a:prstGeom prst="rect">
              <a:avLst/>
            </a:prstGeom>
            <a:noFill/>
            <a:ln>
              <a:noFill/>
            </a:ln>
          </p:spPr>
        </p:pic>
        <p:pic>
          <p:nvPicPr>
            <p:cNvPr id="212" name="Google Shape;212;p38"/>
            <p:cNvPicPr preferRelativeResize="0"/>
            <p:nvPr/>
          </p:nvPicPr>
          <p:blipFill>
            <a:blip r:embed="rId5">
              <a:alphaModFix/>
            </a:blip>
            <a:stretch>
              <a:fillRect/>
            </a:stretch>
          </p:blipFill>
          <p:spPr>
            <a:xfrm>
              <a:off x="5048643" y="728843"/>
              <a:ext cx="2576700" cy="2150749"/>
            </a:xfrm>
            <a:prstGeom prst="rect">
              <a:avLst/>
            </a:prstGeom>
            <a:noFill/>
            <a:ln>
              <a:noFill/>
            </a:ln>
          </p:spPr>
        </p:pic>
        <p:pic>
          <p:nvPicPr>
            <p:cNvPr id="213" name="Google Shape;213;p38"/>
            <p:cNvPicPr preferRelativeResize="0"/>
            <p:nvPr/>
          </p:nvPicPr>
          <p:blipFill>
            <a:blip r:embed="rId5">
              <a:alphaModFix/>
            </a:blip>
            <a:stretch>
              <a:fillRect/>
            </a:stretch>
          </p:blipFill>
          <p:spPr>
            <a:xfrm>
              <a:off x="6768499" y="3266387"/>
              <a:ext cx="1138026" cy="949899"/>
            </a:xfrm>
            <a:prstGeom prst="rect">
              <a:avLst/>
            </a:prstGeom>
            <a:noFill/>
            <a:ln>
              <a:noFill/>
            </a:ln>
          </p:spPr>
        </p:pic>
        <p:pic>
          <p:nvPicPr>
            <p:cNvPr id="214" name="Google Shape;214;p38"/>
            <p:cNvPicPr preferRelativeResize="0"/>
            <p:nvPr/>
          </p:nvPicPr>
          <p:blipFill>
            <a:blip r:embed="rId6">
              <a:alphaModFix/>
            </a:blip>
            <a:stretch>
              <a:fillRect/>
            </a:stretch>
          </p:blipFill>
          <p:spPr>
            <a:xfrm>
              <a:off x="5457325" y="1419399"/>
              <a:ext cx="3172875" cy="1662650"/>
            </a:xfrm>
            <a:prstGeom prst="rect">
              <a:avLst/>
            </a:prstGeom>
            <a:noFill/>
            <a:ln>
              <a:noFill/>
            </a:ln>
          </p:spPr>
        </p:pic>
        <p:pic>
          <p:nvPicPr>
            <p:cNvPr id="215" name="Google Shape;215;p38"/>
            <p:cNvPicPr preferRelativeResize="0"/>
            <p:nvPr/>
          </p:nvPicPr>
          <p:blipFill>
            <a:blip r:embed="rId5">
              <a:alphaModFix/>
            </a:blip>
            <a:stretch>
              <a:fillRect/>
            </a:stretch>
          </p:blipFill>
          <p:spPr>
            <a:xfrm>
              <a:off x="6471993" y="491818"/>
              <a:ext cx="2576700" cy="2150749"/>
            </a:xfrm>
            <a:prstGeom prst="rect">
              <a:avLst/>
            </a:prstGeom>
            <a:noFill/>
            <a:ln>
              <a:noFill/>
            </a:ln>
          </p:spPr>
        </p:pic>
        <p:pic>
          <p:nvPicPr>
            <p:cNvPr id="216" name="Google Shape;216;p38"/>
            <p:cNvPicPr preferRelativeResize="0"/>
            <p:nvPr/>
          </p:nvPicPr>
          <p:blipFill>
            <a:blip r:embed="rId5">
              <a:alphaModFix/>
            </a:blip>
            <a:stretch>
              <a:fillRect/>
            </a:stretch>
          </p:blipFill>
          <p:spPr>
            <a:xfrm rot="2131558">
              <a:off x="6308343" y="309993"/>
              <a:ext cx="2576700" cy="2150750"/>
            </a:xfrm>
            <a:prstGeom prst="rect">
              <a:avLst/>
            </a:prstGeom>
            <a:noFill/>
            <a:ln>
              <a:noFill/>
            </a:ln>
          </p:spPr>
        </p:pic>
      </p:grpSp>
      <p:pic>
        <p:nvPicPr>
          <p:cNvPr id="217" name="Google Shape;217;p38"/>
          <p:cNvPicPr preferRelativeResize="0"/>
          <p:nvPr/>
        </p:nvPicPr>
        <p:blipFill>
          <a:blip r:embed="rId5">
            <a:alphaModFix/>
          </a:blip>
          <a:stretch>
            <a:fillRect/>
          </a:stretch>
        </p:blipFill>
        <p:spPr>
          <a:xfrm rot="1857635">
            <a:off x="5503790" y="1489742"/>
            <a:ext cx="1328509" cy="961014"/>
          </a:xfrm>
          <a:prstGeom prst="rect">
            <a:avLst/>
          </a:prstGeom>
          <a:noFill/>
          <a:ln>
            <a:noFill/>
          </a:ln>
        </p:spPr>
      </p:pic>
      <p:sp>
        <p:nvSpPr>
          <p:cNvPr id="16" name="Title 1">
            <a:extLst>
              <a:ext uri="{FF2B5EF4-FFF2-40B4-BE49-F238E27FC236}">
                <a16:creationId xmlns:a16="http://schemas.microsoft.com/office/drawing/2014/main" id="{B4A70123-4858-43F9-A5ED-A7A8A971F3F5}"/>
              </a:ext>
            </a:extLst>
          </p:cNvPr>
          <p:cNvSpPr txBox="1">
            <a:spLocks/>
          </p:cNvSpPr>
          <p:nvPr/>
        </p:nvSpPr>
        <p:spPr>
          <a:xfrm>
            <a:off x="489003" y="115649"/>
            <a:ext cx="8165994" cy="584799"/>
          </a:xfrm>
          <a:prstGeom prst="rect">
            <a:avLst/>
          </a:prstGeom>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600" b="1">
                <a:solidFill>
                  <a:srgbClr val="C00000"/>
                </a:solidFill>
              </a:rPr>
              <a:t>Full Scale Student Services Support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772232" y="-110737"/>
            <a:ext cx="1300269" cy="1189033"/>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1490036" y="264323"/>
            <a:ext cx="6291508" cy="584799"/>
          </a:xfrm>
          <a:prstGeom prst="rect">
            <a:avLst/>
          </a:prstGeom>
          <a:solidFill>
            <a:schemeClr val="bg1"/>
          </a:solidFill>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a:solidFill>
                  <a:srgbClr val="C00000"/>
                </a:solidFill>
              </a:rPr>
              <a:t>ACT/SAT Concordant Assessments</a:t>
            </a:r>
          </a:p>
        </p:txBody>
      </p:sp>
      <p:sp>
        <p:nvSpPr>
          <p:cNvPr id="6" name="Content Placeholder 2">
            <a:extLst>
              <a:ext uri="{FF2B5EF4-FFF2-40B4-BE49-F238E27FC236}">
                <a16:creationId xmlns:a16="http://schemas.microsoft.com/office/drawing/2014/main" id="{7B3B20F1-132B-4889-BD7F-D07F3A343DC8}"/>
              </a:ext>
            </a:extLst>
          </p:cNvPr>
          <p:cNvSpPr txBox="1">
            <a:spLocks/>
          </p:cNvSpPr>
          <p:nvPr/>
        </p:nvSpPr>
        <p:spPr>
          <a:xfrm>
            <a:off x="1453646" y="556722"/>
            <a:ext cx="6364288" cy="4782457"/>
          </a:xfrm>
          <a:prstGeom prst="rect">
            <a:avLst/>
          </a:prstGeom>
          <a:noFill/>
          <a:ln>
            <a:noFill/>
          </a:ln>
          <a:effectLst>
            <a:outerShdw blurRad="114300" algn="bl" rotWithShape="0">
              <a:srgbClr val="CDA434">
                <a:alpha val="64000"/>
              </a:srgbClr>
            </a:outerShdw>
          </a:effectLst>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1pPr>
            <a:lvl2pPr marL="914400" marR="0" lvl="1"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2pPr>
            <a:lvl3pPr marL="1371600" marR="0" lvl="2"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3pPr>
            <a:lvl4pPr marL="1828800" marR="0" lvl="3"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4pPr>
            <a:lvl5pPr marL="2286000" marR="0" lvl="4"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5pPr>
            <a:lvl6pPr marL="2743200" marR="0" lvl="5"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6pPr>
            <a:lvl7pPr marL="3200400" marR="0" lvl="6"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7pPr>
            <a:lvl8pPr marL="3657600" marR="0" lvl="7"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8pPr>
            <a:lvl9pPr marL="4114800" marR="0" lvl="8"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9pPr>
          </a:lstStyle>
          <a:p>
            <a:pPr indent="0" algn="l"/>
            <a:r>
              <a:rPr lang="en-US" sz="2000" dirty="0">
                <a:solidFill>
                  <a:schemeClr val="tx1"/>
                </a:solidFill>
              </a:rPr>
              <a:t>The SAT and ACT assessments are offered in school twice a year.  The fees for these assessments are covered by the district.  </a:t>
            </a:r>
          </a:p>
          <a:p>
            <a:pPr indent="0" algn="l"/>
            <a:endParaRPr lang="en-US" sz="2000" dirty="0">
              <a:solidFill>
                <a:schemeClr val="tx1"/>
              </a:solidFill>
            </a:endParaRPr>
          </a:p>
          <a:p>
            <a:pPr indent="0" algn="l"/>
            <a:r>
              <a:rPr lang="en-US" sz="2000" dirty="0">
                <a:solidFill>
                  <a:schemeClr val="tx1"/>
                </a:solidFill>
              </a:rPr>
              <a:t>Test Prep offered during the school day and through our Extended Learning Program so that scholars are prepared.</a:t>
            </a:r>
          </a:p>
          <a:p>
            <a:pPr indent="0" algn="l"/>
            <a:endParaRPr lang="en-US" sz="2000" dirty="0">
              <a:solidFill>
                <a:schemeClr val="tx1"/>
              </a:solidFill>
            </a:endParaRPr>
          </a:p>
          <a:p>
            <a:pPr indent="0" algn="l"/>
            <a:r>
              <a:rPr lang="en-US" sz="2000" dirty="0">
                <a:solidFill>
                  <a:schemeClr val="tx1"/>
                </a:solidFill>
              </a:rPr>
              <a:t>Additionally, ACT/SAT Boot Camp may be offered on Saturdays before designated test dates.</a:t>
            </a:r>
          </a:p>
          <a:p>
            <a:pPr indent="0" algn="l"/>
            <a:endParaRPr lang="en-US" sz="2000" dirty="0">
              <a:solidFill>
                <a:schemeClr val="tx1"/>
              </a:solidFill>
            </a:endParaRPr>
          </a:p>
          <a:p>
            <a:pPr marL="0" indent="0" algn="l"/>
            <a:r>
              <a:rPr lang="en-US" sz="2000" dirty="0">
                <a:solidFill>
                  <a:schemeClr val="tx1"/>
                </a:solidFill>
              </a:rPr>
              <a:t>For more information about testing or test prep,</a:t>
            </a:r>
          </a:p>
          <a:p>
            <a:pPr marL="0" indent="0" algn="l"/>
            <a:r>
              <a:rPr lang="en-US" sz="2000" dirty="0">
                <a:solidFill>
                  <a:schemeClr val="tx1"/>
                </a:solidFill>
              </a:rPr>
              <a:t>contact Administration.</a:t>
            </a:r>
          </a:p>
        </p:txBody>
      </p:sp>
    </p:spTree>
    <p:extLst>
      <p:ext uri="{BB962C8B-B14F-4D97-AF65-F5344CB8AC3E}">
        <p14:creationId xmlns:p14="http://schemas.microsoft.com/office/powerpoint/2010/main" val="1192705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50" y="529925"/>
            <a:ext cx="7717500" cy="487800"/>
          </a:xfrm>
        </p:spPr>
        <p:txBody>
          <a:bodyPr spcFirstLastPara="1" vert="horz" wrap="square" lIns="68580" tIns="34290" rIns="68580" bIns="34290" rtlCol="0" anchor="ctr" anchorCtr="0">
            <a:normAutofit/>
          </a:bodyPr>
          <a:lstStyle/>
          <a:p>
            <a:pPr>
              <a:lnSpc>
                <a:spcPct val="90000"/>
              </a:lnSpc>
            </a:pPr>
            <a:r>
              <a:rPr lang="en-US" dirty="0"/>
              <a:t>Khan Academy:</a:t>
            </a:r>
          </a:p>
        </p:txBody>
      </p:sp>
      <p:sp>
        <p:nvSpPr>
          <p:cNvPr id="6" name="TextBox 5"/>
          <p:cNvSpPr txBox="1"/>
          <p:nvPr/>
        </p:nvSpPr>
        <p:spPr>
          <a:xfrm>
            <a:off x="713250" y="1240882"/>
            <a:ext cx="3377057" cy="3264408"/>
          </a:xfrm>
          <a:prstGeom prst="rect">
            <a:avLst/>
          </a:prstGeom>
          <a:noFill/>
          <a:ln>
            <a:noFill/>
          </a:ln>
          <a:effectLst>
            <a:outerShdw blurRad="57150" dist="19050" dir="9840000" algn="bl" rotWithShape="0">
              <a:srgbClr val="FFFFFF">
                <a:alpha val="75000"/>
              </a:srgbClr>
            </a:outerShdw>
          </a:effectLst>
        </p:spPr>
        <p:txBody>
          <a:bodyPr spcFirstLastPara="1" vert="horz" lIns="91425" tIns="91425" rIns="91425" bIns="91425" rtlCol="0" anchor="t" anchorCtr="0">
            <a:normAutofit/>
          </a:bodyPr>
          <a:lstStyle/>
          <a:p>
            <a:pPr marL="457200" indent="-311150" algn="ctr">
              <a:spcAft>
                <a:spcPts val="600"/>
              </a:spcAft>
              <a:buSzPts val="1300"/>
              <a:buFont typeface="Arial"/>
              <a:buChar char="●"/>
            </a:pPr>
            <a:r>
              <a:rPr lang="en-US" sz="2000" b="1" i="0" u="none" strike="noStrike" cap="none" dirty="0">
                <a:solidFill>
                  <a:srgbClr val="FFFFFF"/>
                </a:solidFill>
              </a:rPr>
              <a:t>High School</a:t>
            </a:r>
          </a:p>
          <a:p>
            <a:pPr marL="457200" indent="-311150" algn="ctr">
              <a:spcAft>
                <a:spcPts val="600"/>
              </a:spcAft>
              <a:buSzPts val="1300"/>
              <a:buFont typeface="Arial"/>
              <a:buChar char="●"/>
            </a:pPr>
            <a:r>
              <a:rPr lang="en-US" sz="1800" b="0" i="0" u="none" strike="noStrike" cap="none" dirty="0">
                <a:solidFill>
                  <a:srgbClr val="FFFFFF"/>
                </a:solidFill>
              </a:rPr>
              <a:t>Full coverage on math standards</a:t>
            </a:r>
          </a:p>
          <a:p>
            <a:pPr marL="457200" indent="-311150" algn="ctr">
              <a:spcAft>
                <a:spcPts val="600"/>
              </a:spcAft>
              <a:buSzPts val="1300"/>
              <a:buFont typeface="Arial"/>
              <a:buChar char="●"/>
            </a:pPr>
            <a:r>
              <a:rPr lang="en-US" sz="1800" dirty="0">
                <a:solidFill>
                  <a:srgbClr val="FFFFFF"/>
                </a:solidFill>
              </a:rPr>
              <a:t>Social Studies</a:t>
            </a:r>
          </a:p>
          <a:p>
            <a:pPr marL="457200" indent="-311150" algn="ctr">
              <a:spcAft>
                <a:spcPts val="600"/>
              </a:spcAft>
              <a:buSzPts val="1300"/>
              <a:buFont typeface="Arial"/>
              <a:buChar char="●"/>
            </a:pPr>
            <a:r>
              <a:rPr lang="en-US" sz="1800" dirty="0">
                <a:solidFill>
                  <a:srgbClr val="FFFFFF"/>
                </a:solidFill>
              </a:rPr>
              <a:t>Growing library of science</a:t>
            </a:r>
          </a:p>
          <a:p>
            <a:pPr marL="457200" indent="-311150" algn="ctr">
              <a:spcAft>
                <a:spcPts val="600"/>
              </a:spcAft>
              <a:buSzPts val="1300"/>
              <a:buFont typeface="Arial"/>
              <a:buChar char="●"/>
            </a:pPr>
            <a:r>
              <a:rPr lang="en-US" sz="1800" dirty="0">
                <a:solidFill>
                  <a:srgbClr val="FFFFFF"/>
                </a:solidFill>
              </a:rPr>
              <a:t>Computer programming</a:t>
            </a:r>
          </a:p>
          <a:p>
            <a:pPr marL="457200" indent="-311150" algn="ctr">
              <a:spcAft>
                <a:spcPts val="600"/>
              </a:spcAft>
              <a:buSzPts val="1300"/>
              <a:buFont typeface="Arial"/>
              <a:buChar char="●"/>
            </a:pPr>
            <a:r>
              <a:rPr lang="en-US" sz="1800" dirty="0">
                <a:solidFill>
                  <a:srgbClr val="FFFFFF"/>
                </a:solidFill>
              </a:rPr>
              <a:t>Digital SAT prep</a:t>
            </a:r>
          </a:p>
          <a:p>
            <a:pPr marL="457200" indent="-311150" algn="ctr">
              <a:spcAft>
                <a:spcPts val="600"/>
              </a:spcAft>
              <a:buSzPts val="1300"/>
              <a:buFont typeface="Arial"/>
              <a:buChar char="●"/>
            </a:pPr>
            <a:r>
              <a:rPr lang="en-US" sz="1800" dirty="0">
                <a:solidFill>
                  <a:srgbClr val="FFFFFF"/>
                </a:solidFill>
              </a:rPr>
              <a:t>Growing library of AP courses</a:t>
            </a:r>
          </a:p>
          <a:p>
            <a:pPr marL="457200" indent="-311150" algn="ctr">
              <a:spcAft>
                <a:spcPts val="600"/>
              </a:spcAft>
              <a:buSzPts val="1300"/>
              <a:buFont typeface="Arial"/>
              <a:buChar char="●"/>
            </a:pPr>
            <a:endParaRPr lang="en-US" sz="1300" b="0" i="0" u="none" strike="noStrike" cap="none" dirty="0">
              <a:solidFill>
                <a:srgbClr val="FFFFFF"/>
              </a:solidFill>
            </a:endParaRPr>
          </a:p>
          <a:p>
            <a:pPr marL="457200" indent="-311150" algn="ctr">
              <a:spcAft>
                <a:spcPts val="600"/>
              </a:spcAft>
              <a:buSzPts val="1300"/>
              <a:buFont typeface="Arial"/>
              <a:buChar char="●"/>
            </a:pPr>
            <a:endParaRPr lang="en-US" sz="1300" b="0" i="0" u="none" strike="noStrike" cap="none" dirty="0">
              <a:solidFill>
                <a:srgbClr val="FFFFFF"/>
              </a:solidFill>
            </a:endParaRPr>
          </a:p>
          <a:p>
            <a:pPr marL="457200" indent="-311150" algn="ctr">
              <a:spcAft>
                <a:spcPts val="600"/>
              </a:spcAft>
              <a:buSzPts val="1300"/>
              <a:buFont typeface="Arial"/>
              <a:buChar char="●"/>
            </a:pPr>
            <a:endParaRPr lang="en-US" sz="1300" b="0" i="0" u="none" strike="noStrike" cap="none" dirty="0">
              <a:solidFill>
                <a:srgbClr val="FFFFFF"/>
              </a:solidFill>
            </a:endParaRPr>
          </a:p>
        </p:txBody>
      </p:sp>
      <p:pic>
        <p:nvPicPr>
          <p:cNvPr id="1028" name="Picture 4">
            <a:extLst>
              <a:ext uri="{FF2B5EF4-FFF2-40B4-BE49-F238E27FC236}">
                <a16:creationId xmlns:a16="http://schemas.microsoft.com/office/drawing/2014/main" id="{EB8091E4-B919-D5B2-7371-E49DD6829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088" y="1369560"/>
            <a:ext cx="3071812" cy="307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720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772232" y="-110737"/>
            <a:ext cx="1300269" cy="1189033"/>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2248988" y="268895"/>
            <a:ext cx="4800600" cy="584799"/>
          </a:xfrm>
          <a:prstGeom prst="rect">
            <a:avLst/>
          </a:prstGeom>
          <a:solidFill>
            <a:schemeClr val="bg1"/>
          </a:solidFill>
          <a:ln w="76200"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a:solidFill>
                  <a:srgbClr val="C00000"/>
                </a:solidFill>
              </a:rPr>
              <a:t>Practice Reading Everyday</a:t>
            </a:r>
          </a:p>
        </p:txBody>
      </p:sp>
      <p:sp>
        <p:nvSpPr>
          <p:cNvPr id="7" name="Text Placeholder 2">
            <a:extLst>
              <a:ext uri="{FF2B5EF4-FFF2-40B4-BE49-F238E27FC236}">
                <a16:creationId xmlns:a16="http://schemas.microsoft.com/office/drawing/2014/main" id="{7FF5CFE6-A234-4DFB-9083-02A0CDF167A6}"/>
              </a:ext>
            </a:extLst>
          </p:cNvPr>
          <p:cNvSpPr txBox="1">
            <a:spLocks/>
          </p:cNvSpPr>
          <p:nvPr/>
        </p:nvSpPr>
        <p:spPr>
          <a:xfrm>
            <a:off x="516886" y="909090"/>
            <a:ext cx="8135080" cy="3601950"/>
          </a:xfrm>
          <a:prstGeom prst="rect">
            <a:avLst/>
          </a:prstGeom>
          <a:noFill/>
          <a:ln>
            <a:noFill/>
          </a:ln>
          <a:effectLst>
            <a:outerShdw blurRad="114300" algn="bl" rotWithShape="0">
              <a:srgbClr val="CDA434">
                <a:alpha val="64000"/>
              </a:srgbClr>
            </a:outerShdw>
          </a:effectLst>
        </p:spPr>
        <p:txBody>
          <a:bodyPr spcFirstLastPara="1" wrap="square" lIns="91425" tIns="91425" rIns="91425" bIns="91425" anchor="ctr" anchorCtr="0">
            <a:normAutofit fontScale="77500" lnSpcReduction="20000"/>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1pPr>
            <a:lvl2pPr marL="914400" marR="0" lvl="1"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2pPr>
            <a:lvl3pPr marL="1371600" marR="0" lvl="2"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3pPr>
            <a:lvl4pPr marL="1828800" marR="0" lvl="3"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4pPr>
            <a:lvl5pPr marL="2286000" marR="0" lvl="4"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5pPr>
            <a:lvl6pPr marL="2743200" marR="0" lvl="5"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6pPr>
            <a:lvl7pPr marL="3200400" marR="0" lvl="6"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7pPr>
            <a:lvl8pPr marL="3657600" marR="0" lvl="7"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8pPr>
            <a:lvl9pPr marL="4114800" marR="0" lvl="8"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9pPr>
          </a:lstStyle>
          <a:p>
            <a:pPr indent="-457200" algn="l">
              <a:buClr>
                <a:srgbClr val="F7B7F5"/>
              </a:buClr>
              <a:buSzPct val="100000"/>
              <a:buFont typeface="Wingdings" panose="05000000000000000000" pitchFamily="2" charset="2"/>
              <a:buChar char="v"/>
            </a:pPr>
            <a:r>
              <a:rPr lang="en-US" sz="3100" b="0">
                <a:ln w="0"/>
                <a:solidFill>
                  <a:schemeClr val="accent1"/>
                </a:solidFill>
                <a:effectLst>
                  <a:outerShdw blurRad="38100" dist="25400" dir="5400000" algn="ctr" rotWithShape="0">
                    <a:srgbClr val="6E747A">
                      <a:alpha val="43000"/>
                    </a:srgbClr>
                  </a:outerShdw>
                </a:effectLst>
              </a:rPr>
              <a:t>Set a timer for 15 minutes a day and read a book, a physical, paper, book. Not on your phone. </a:t>
            </a:r>
          </a:p>
          <a:p>
            <a:pPr indent="-457200" algn="l">
              <a:buClr>
                <a:srgbClr val="F7B7F5"/>
              </a:buClr>
              <a:buSzPct val="100000"/>
              <a:buFont typeface="Wingdings" panose="05000000000000000000" pitchFamily="2" charset="2"/>
              <a:buChar char="v"/>
            </a:pPr>
            <a:endParaRPr lang="en-US" sz="3100" b="0">
              <a:ln w="0"/>
              <a:solidFill>
                <a:schemeClr val="accent1"/>
              </a:solidFill>
              <a:effectLst>
                <a:outerShdw blurRad="38100" dist="25400" dir="5400000" algn="ctr" rotWithShape="0">
                  <a:srgbClr val="6E747A">
                    <a:alpha val="43000"/>
                  </a:srgbClr>
                </a:outerShdw>
              </a:effectLst>
            </a:endParaRPr>
          </a:p>
          <a:p>
            <a:pPr indent="-457200" algn="l">
              <a:buClr>
                <a:srgbClr val="F7B7F5"/>
              </a:buClr>
              <a:buSzPct val="100000"/>
              <a:buFont typeface="Wingdings" panose="05000000000000000000" pitchFamily="2" charset="2"/>
              <a:buChar char="v"/>
            </a:pPr>
            <a:r>
              <a:rPr lang="en-US" sz="3100" b="0">
                <a:ln w="0"/>
                <a:solidFill>
                  <a:schemeClr val="accent1"/>
                </a:solidFill>
                <a:effectLst>
                  <a:outerShdw blurRad="38100" dist="25400" dir="5400000" algn="ctr" rotWithShape="0">
                    <a:srgbClr val="6E747A">
                      <a:alpha val="43000"/>
                    </a:srgbClr>
                  </a:outerShdw>
                </a:effectLst>
              </a:rPr>
              <a:t>Use the local library to find books your scholar is interested.</a:t>
            </a:r>
          </a:p>
          <a:p>
            <a:pPr indent="-457200" algn="l">
              <a:buClr>
                <a:srgbClr val="F7B7F5"/>
              </a:buClr>
              <a:buSzPct val="100000"/>
              <a:buFont typeface="Wingdings" panose="05000000000000000000" pitchFamily="2" charset="2"/>
              <a:buChar char="v"/>
            </a:pPr>
            <a:endParaRPr lang="en-US" sz="3100" b="0">
              <a:ln w="0"/>
              <a:solidFill>
                <a:schemeClr val="accent1"/>
              </a:solidFill>
              <a:effectLst>
                <a:outerShdw blurRad="38100" dist="25400" dir="5400000" algn="ctr" rotWithShape="0">
                  <a:srgbClr val="6E747A">
                    <a:alpha val="43000"/>
                  </a:srgbClr>
                </a:outerShdw>
              </a:effectLst>
            </a:endParaRPr>
          </a:p>
          <a:p>
            <a:pPr indent="-457200" algn="l">
              <a:buClr>
                <a:srgbClr val="F7B7F5"/>
              </a:buClr>
              <a:buSzPct val="100000"/>
              <a:buFont typeface="Wingdings" panose="05000000000000000000" pitchFamily="2" charset="2"/>
              <a:buChar char="v"/>
            </a:pPr>
            <a:r>
              <a:rPr lang="en-US" sz="3100" b="0">
                <a:ln w="0"/>
                <a:solidFill>
                  <a:schemeClr val="accent1"/>
                </a:solidFill>
                <a:effectLst>
                  <a:outerShdw blurRad="38100" dist="25400" dir="5400000" algn="ctr" rotWithShape="0">
                    <a:srgbClr val="6E747A">
                      <a:alpha val="43000"/>
                    </a:srgbClr>
                  </a:outerShdw>
                </a:effectLst>
              </a:rPr>
              <a:t>Digital &amp; Audio books are available for checkout through the school district’s destiny website. </a:t>
            </a:r>
          </a:p>
          <a:p>
            <a:pPr marL="0" indent="0" algn="l">
              <a:buClr>
                <a:srgbClr val="F7B7F5"/>
              </a:buClr>
              <a:buSzPct val="100000"/>
            </a:pPr>
            <a:endParaRPr lang="en-US" sz="3100" b="0">
              <a:ln w="0"/>
              <a:solidFill>
                <a:schemeClr val="accent1"/>
              </a:solidFill>
              <a:effectLst>
                <a:outerShdw blurRad="38100" dist="25400" dir="5400000" algn="ctr" rotWithShape="0">
                  <a:srgbClr val="6E747A">
                    <a:alpha val="43000"/>
                  </a:srgbClr>
                </a:outerShdw>
              </a:effectLst>
            </a:endParaRPr>
          </a:p>
          <a:p>
            <a:pPr indent="-457200" algn="l">
              <a:buClr>
                <a:srgbClr val="F7B7F5"/>
              </a:buClr>
              <a:buSzPct val="100000"/>
              <a:buFont typeface="Wingdings" panose="05000000000000000000" pitchFamily="2" charset="2"/>
              <a:buChar char="v"/>
            </a:pPr>
            <a:r>
              <a:rPr lang="en-US" sz="3100" b="0">
                <a:ln w="0"/>
                <a:solidFill>
                  <a:schemeClr val="accent1"/>
                </a:solidFill>
                <a:effectLst>
                  <a:outerShdw blurRad="38100" dist="25400" dir="5400000" algn="ctr" rotWithShape="0">
                    <a:srgbClr val="6E747A">
                      <a:alpha val="43000"/>
                    </a:srgbClr>
                  </a:outerShdw>
                </a:effectLst>
              </a:rPr>
              <a:t>Increase the time every week by 1 or 2 minutes. </a:t>
            </a:r>
          </a:p>
          <a:p>
            <a:pPr indent="-457200" algn="l">
              <a:buClr>
                <a:srgbClr val="F7B7F5"/>
              </a:buClr>
              <a:buSzPct val="100000"/>
              <a:buFont typeface="Wingdings" panose="05000000000000000000" pitchFamily="2" charset="2"/>
              <a:buChar char="v"/>
            </a:pPr>
            <a:r>
              <a:rPr lang="en-US" sz="3100" b="0">
                <a:ln w="0"/>
                <a:solidFill>
                  <a:schemeClr val="accent1"/>
                </a:solidFill>
                <a:effectLst>
                  <a:outerShdw blurRad="38100" dist="25400" dir="5400000" algn="ctr" rotWithShape="0">
                    <a:srgbClr val="6E747A">
                      <a:alpha val="43000"/>
                    </a:srgbClr>
                  </a:outerShdw>
                </a:effectLst>
              </a:rPr>
              <a:t>Read fiction and nonfiction</a:t>
            </a:r>
            <a:r>
              <a:rPr lang="en-US" b="0">
                <a:ln w="0"/>
                <a:solidFill>
                  <a:schemeClr val="accent1"/>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868629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807066" y="742703"/>
            <a:ext cx="1300269" cy="1189033"/>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655320" y="242551"/>
            <a:ext cx="7753714" cy="58479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01600" prst="riblet"/>
            <a:bevelB prst="angle"/>
          </a:sp3d>
        </p:spPr>
        <p:style>
          <a:lnRef idx="2">
            <a:schemeClr val="dk1"/>
          </a:lnRef>
          <a:fillRef idx="1">
            <a:schemeClr val="lt1"/>
          </a:fillRef>
          <a:effectRef idx="0">
            <a:schemeClr val="dk1"/>
          </a:effectRef>
          <a:fontRef idx="minor">
            <a:schemeClr val="dk1"/>
          </a:fontRef>
        </p:style>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800" b="1">
                <a:solidFill>
                  <a:srgbClr val="C00000"/>
                </a:solidFill>
              </a:rPr>
              <a:t>Co-Enrollment</a:t>
            </a:r>
          </a:p>
        </p:txBody>
      </p:sp>
      <p:sp>
        <p:nvSpPr>
          <p:cNvPr id="2" name="Rectangle 1">
            <a:extLst>
              <a:ext uri="{FF2B5EF4-FFF2-40B4-BE49-F238E27FC236}">
                <a16:creationId xmlns:a16="http://schemas.microsoft.com/office/drawing/2014/main" id="{228B15F5-FAF8-4837-BBD8-26E8254F7FA0}"/>
              </a:ext>
            </a:extLst>
          </p:cNvPr>
          <p:cNvSpPr/>
          <p:nvPr/>
        </p:nvSpPr>
        <p:spPr>
          <a:xfrm>
            <a:off x="422148" y="1193292"/>
            <a:ext cx="6970776" cy="3724096"/>
          </a:xfrm>
          <a:prstGeom prst="rect">
            <a:avLst/>
          </a:prstGeom>
        </p:spPr>
        <p:txBody>
          <a:bodyPr wrap="square">
            <a:spAutoFit/>
          </a:bodyPr>
          <a:lstStyle/>
          <a:p>
            <a:r>
              <a:rPr lang="en-US" sz="3600" b="1">
                <a:solidFill>
                  <a:schemeClr val="tx1"/>
                </a:solidFill>
                <a:latin typeface="Baskerville Old Face" panose="02020602080505020303" pitchFamily="18" charset="0"/>
              </a:rPr>
              <a:t>Scholars wishing to participate in athletics or other events at their zoned school may co-enroll with that school so long as all requirements for eligibility are maintained. </a:t>
            </a:r>
          </a:p>
          <a:p>
            <a:endParaRPr lang="en-US" sz="3600" b="1">
              <a:solidFill>
                <a:schemeClr val="tx1"/>
              </a:solidFill>
              <a:latin typeface="Baskerville Old Face" panose="02020602080505020303" pitchFamily="18" charset="0"/>
            </a:endParaRPr>
          </a:p>
          <a:p>
            <a:endParaRPr lang="en-US" sz="2000" b="1">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652880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2B183A7-B1E7-42E9-884A-08FA8ABAD361}"/>
              </a:ext>
            </a:extLst>
          </p:cNvPr>
          <p:cNvSpPr txBox="1">
            <a:spLocks/>
          </p:cNvSpPr>
          <p:nvPr/>
        </p:nvSpPr>
        <p:spPr>
          <a:xfrm>
            <a:off x="496388" y="170689"/>
            <a:ext cx="8020399" cy="64136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800" b="1">
                <a:solidFill>
                  <a:srgbClr val="C00000"/>
                </a:solidFill>
              </a:rPr>
              <a:t>Let’s Review the Forms and Policies Together</a:t>
            </a:r>
          </a:p>
        </p:txBody>
      </p:sp>
      <p:sp>
        <p:nvSpPr>
          <p:cNvPr id="4" name="TextBox 3">
            <a:extLst>
              <a:ext uri="{FF2B5EF4-FFF2-40B4-BE49-F238E27FC236}">
                <a16:creationId xmlns:a16="http://schemas.microsoft.com/office/drawing/2014/main" id="{C520A138-5B7E-49A0-8759-C861FDA8E9AB}"/>
              </a:ext>
            </a:extLst>
          </p:cNvPr>
          <p:cNvSpPr txBox="1"/>
          <p:nvPr/>
        </p:nvSpPr>
        <p:spPr>
          <a:xfrm>
            <a:off x="248094" y="1135380"/>
            <a:ext cx="4369625" cy="2800767"/>
          </a:xfrm>
          <a:prstGeom prst="rect">
            <a:avLst/>
          </a:prstGeom>
          <a:solidFill>
            <a:schemeClr val="accent2"/>
          </a:solidFill>
          <a:ln w="76200" cap="flat" cmpd="sng" algn="ctr">
            <a:solidFill>
              <a:schemeClr val="bg2">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171450" indent="-171450">
              <a:buClr>
                <a:srgbClr val="C00000"/>
              </a:buClr>
              <a:buFont typeface="Wingdings" panose="05000000000000000000" pitchFamily="2" charset="2"/>
              <a:buChar char="v"/>
            </a:pPr>
            <a:r>
              <a:rPr lang="en-US" sz="1600" b="1">
                <a:solidFill>
                  <a:srgbClr val="000000"/>
                </a:solidFill>
              </a:rPr>
              <a:t>Student Handbook QR Code</a:t>
            </a:r>
          </a:p>
          <a:p>
            <a:pPr marL="171450" indent="-171450" algn="l">
              <a:buClr>
                <a:srgbClr val="C00000"/>
              </a:buClr>
              <a:buFont typeface="Wingdings" panose="05000000000000000000" pitchFamily="2" charset="2"/>
              <a:buChar char="v"/>
            </a:pPr>
            <a:r>
              <a:rPr lang="en-US" sz="1600" b="1">
                <a:solidFill>
                  <a:srgbClr val="000000"/>
                </a:solidFill>
              </a:rPr>
              <a:t>Parent/Student Acknowledgment Form</a:t>
            </a:r>
            <a:endParaRPr lang="en-US" sz="1600" b="1">
              <a:solidFill>
                <a:srgbClr val="000000"/>
              </a:solidFill>
              <a:cs typeface="Arial"/>
            </a:endParaRPr>
          </a:p>
          <a:p>
            <a:pPr marL="171450" indent="-171450">
              <a:buClr>
                <a:srgbClr val="C00000"/>
              </a:buClr>
              <a:buFont typeface="Wingdings" panose="05000000000000000000" pitchFamily="2" charset="2"/>
              <a:buChar char="v"/>
            </a:pPr>
            <a:r>
              <a:rPr lang="en-US" sz="1600" b="1">
                <a:solidFill>
                  <a:srgbClr val="000000"/>
                </a:solidFill>
              </a:rPr>
              <a:t>Dress Code Handout</a:t>
            </a:r>
            <a:endParaRPr lang="en-US" sz="1600" b="1">
              <a:solidFill>
                <a:srgbClr val="000000"/>
              </a:solidFill>
              <a:cs typeface="Arial"/>
            </a:endParaRPr>
          </a:p>
          <a:p>
            <a:pPr marL="171450" indent="-171450" algn="l">
              <a:buClr>
                <a:srgbClr val="C00000"/>
              </a:buClr>
              <a:buFont typeface="Wingdings" panose="05000000000000000000" pitchFamily="2" charset="2"/>
              <a:buChar char="v"/>
            </a:pPr>
            <a:r>
              <a:rPr lang="en-US" sz="1600" b="1">
                <a:solidFill>
                  <a:srgbClr val="000000"/>
                </a:solidFill>
              </a:rPr>
              <a:t>Electronic Device Policy</a:t>
            </a:r>
            <a:endParaRPr lang="en-US" sz="1600" b="1">
              <a:solidFill>
                <a:srgbClr val="000000"/>
              </a:solidFill>
              <a:cs typeface="Arial"/>
            </a:endParaRPr>
          </a:p>
          <a:p>
            <a:pPr marL="171450" indent="-171450" algn="l">
              <a:buClr>
                <a:srgbClr val="C00000"/>
              </a:buClr>
              <a:buFont typeface="Wingdings" panose="05000000000000000000" pitchFamily="2" charset="2"/>
              <a:buChar char="v"/>
            </a:pPr>
            <a:r>
              <a:rPr lang="en-US" sz="1600" b="1">
                <a:solidFill>
                  <a:srgbClr val="000000"/>
                </a:solidFill>
              </a:rPr>
              <a:t>Safe School Agreement</a:t>
            </a:r>
            <a:endParaRPr lang="en-US" sz="1600" b="1">
              <a:solidFill>
                <a:srgbClr val="000000"/>
              </a:solidFill>
              <a:cs typeface="Arial"/>
            </a:endParaRPr>
          </a:p>
          <a:p>
            <a:pPr marL="171450" indent="-171450" algn="l">
              <a:buClr>
                <a:srgbClr val="C00000"/>
              </a:buClr>
              <a:buFont typeface="Wingdings" panose="05000000000000000000" pitchFamily="2" charset="2"/>
              <a:buChar char="v"/>
            </a:pPr>
            <a:r>
              <a:rPr lang="en-US" sz="1600" b="1">
                <a:solidFill>
                  <a:srgbClr val="000000"/>
                </a:solidFill>
              </a:rPr>
              <a:t>Where do I go for assistance</a:t>
            </a:r>
            <a:endParaRPr lang="en-US" sz="1600" b="1">
              <a:solidFill>
                <a:srgbClr val="000000"/>
              </a:solidFill>
              <a:cs typeface="Arial"/>
            </a:endParaRPr>
          </a:p>
          <a:p>
            <a:pPr marL="171450" indent="-171450">
              <a:buClr>
                <a:srgbClr val="C00000"/>
              </a:buClr>
              <a:buFont typeface="Wingdings" panose="05000000000000000000" pitchFamily="2" charset="2"/>
              <a:buChar char="v"/>
            </a:pPr>
            <a:r>
              <a:rPr lang="en-US" sz="1600" b="1">
                <a:solidFill>
                  <a:srgbClr val="000000"/>
                </a:solidFill>
              </a:rPr>
              <a:t>Student Calendar QR Code</a:t>
            </a:r>
            <a:endParaRPr lang="en-US" sz="1600" b="1">
              <a:solidFill>
                <a:srgbClr val="000000"/>
              </a:solidFill>
              <a:cs typeface="Arial"/>
            </a:endParaRPr>
          </a:p>
          <a:p>
            <a:pPr marL="171450" indent="-171450" algn="l">
              <a:buClr>
                <a:srgbClr val="C00000"/>
              </a:buClr>
              <a:buFont typeface="Wingdings" panose="05000000000000000000" pitchFamily="2" charset="2"/>
              <a:buChar char="v"/>
            </a:pPr>
            <a:r>
              <a:rPr lang="en-US" sz="1600" b="1">
                <a:solidFill>
                  <a:srgbClr val="000000"/>
                </a:solidFill>
              </a:rPr>
              <a:t>Code of Conduct Acknowledgment Form</a:t>
            </a:r>
            <a:endParaRPr lang="en-US" sz="1600" b="1">
              <a:solidFill>
                <a:srgbClr val="000000"/>
              </a:solidFill>
              <a:cs typeface="Arial"/>
            </a:endParaRPr>
          </a:p>
          <a:p>
            <a:pPr marL="171450" indent="-171450">
              <a:buClr>
                <a:srgbClr val="C00000"/>
              </a:buClr>
              <a:buFont typeface="Wingdings" panose="05000000000000000000" pitchFamily="2" charset="2"/>
              <a:buChar char="v"/>
            </a:pPr>
            <a:r>
              <a:rPr lang="en-US" sz="1600" b="1">
                <a:solidFill>
                  <a:srgbClr val="000000"/>
                </a:solidFill>
              </a:rPr>
              <a:t>Residency Questionnaire</a:t>
            </a:r>
            <a:endParaRPr lang="en-US" sz="1600" b="1">
              <a:solidFill>
                <a:srgbClr val="000000"/>
              </a:solidFill>
              <a:cs typeface="Arial"/>
            </a:endParaRPr>
          </a:p>
          <a:p>
            <a:pPr marL="171450" indent="-171450">
              <a:buClr>
                <a:srgbClr val="C00000"/>
              </a:buClr>
              <a:buFont typeface="Wingdings" panose="05000000000000000000" pitchFamily="2" charset="2"/>
              <a:buChar char="v"/>
            </a:pPr>
            <a:r>
              <a:rPr lang="en-US" sz="1600" b="1">
                <a:solidFill>
                  <a:srgbClr val="000000"/>
                </a:solidFill>
              </a:rPr>
              <a:t>EAS Parent/Student Notification Form</a:t>
            </a:r>
            <a:endParaRPr lang="en-US" sz="1600" b="1">
              <a:solidFill>
                <a:srgbClr val="000000"/>
              </a:solidFill>
              <a:cs typeface="Arial"/>
            </a:endParaRPr>
          </a:p>
          <a:p>
            <a:pPr marL="171450" indent="-171450">
              <a:buClr>
                <a:srgbClr val="C00000"/>
              </a:buClr>
              <a:buFont typeface="Wingdings" panose="05000000000000000000" pitchFamily="2" charset="2"/>
              <a:buChar char="v"/>
            </a:pPr>
            <a:endParaRPr lang="en-US" sz="1600" b="1">
              <a:solidFill>
                <a:srgbClr val="FFFFFF"/>
              </a:solidFill>
              <a:cs typeface="Arial"/>
            </a:endParaRPr>
          </a:p>
        </p:txBody>
      </p:sp>
      <p:sp>
        <p:nvSpPr>
          <p:cNvPr id="2" name="TextBox 1">
            <a:extLst>
              <a:ext uri="{FF2B5EF4-FFF2-40B4-BE49-F238E27FC236}">
                <a16:creationId xmlns:a16="http://schemas.microsoft.com/office/drawing/2014/main" id="{BCDAA4AF-FB7F-45B9-A42B-42E6D0A5DD3E}"/>
              </a:ext>
            </a:extLst>
          </p:cNvPr>
          <p:cNvSpPr txBox="1"/>
          <p:nvPr/>
        </p:nvSpPr>
        <p:spPr>
          <a:xfrm>
            <a:off x="5105400" y="1135380"/>
            <a:ext cx="3878580" cy="2308324"/>
          </a:xfrm>
          <a:prstGeom prst="rect">
            <a:avLst/>
          </a:prstGeom>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171450" indent="-171450">
              <a:buClr>
                <a:srgbClr val="C00000"/>
              </a:buClr>
              <a:buFont typeface="Wingdings" panose="05000000000000000000" pitchFamily="2" charset="2"/>
              <a:buChar char="v"/>
            </a:pPr>
            <a:r>
              <a:rPr lang="en-US" sz="1600" b="1">
                <a:solidFill>
                  <a:srgbClr val="000000"/>
                </a:solidFill>
              </a:rPr>
              <a:t>Clinic Card</a:t>
            </a:r>
          </a:p>
          <a:p>
            <a:pPr marL="171450" indent="-171450">
              <a:buClr>
                <a:srgbClr val="C00000"/>
              </a:buClr>
              <a:buFont typeface="Wingdings" panose="05000000000000000000" pitchFamily="2" charset="2"/>
              <a:buChar char="v"/>
            </a:pPr>
            <a:r>
              <a:rPr lang="en-US" sz="1600" b="1">
                <a:solidFill>
                  <a:srgbClr val="000000"/>
                </a:solidFill>
              </a:rPr>
              <a:t>Home Language Survey</a:t>
            </a:r>
            <a:endParaRPr lang="en-US" sz="1600" b="1">
              <a:solidFill>
                <a:srgbClr val="000000"/>
              </a:solidFill>
              <a:cs typeface="Arial"/>
            </a:endParaRPr>
          </a:p>
          <a:p>
            <a:pPr marL="171450" indent="-171450">
              <a:buClr>
                <a:srgbClr val="C00000"/>
              </a:buClr>
              <a:buFont typeface="Wingdings" panose="05000000000000000000" pitchFamily="2" charset="2"/>
              <a:buChar char="v"/>
            </a:pPr>
            <a:r>
              <a:rPr lang="en-US" sz="1600" b="1">
                <a:solidFill>
                  <a:srgbClr val="000000"/>
                </a:solidFill>
              </a:rPr>
              <a:t>PCSB Medication Policy</a:t>
            </a:r>
            <a:endParaRPr lang="en-US" sz="1600" b="1">
              <a:solidFill>
                <a:srgbClr val="000000"/>
              </a:solidFill>
              <a:cs typeface="Arial"/>
            </a:endParaRPr>
          </a:p>
          <a:p>
            <a:pPr marL="171450" indent="-171450">
              <a:buClr>
                <a:srgbClr val="C00000"/>
              </a:buClr>
              <a:buFont typeface="Wingdings" panose="05000000000000000000" pitchFamily="2" charset="2"/>
              <a:buChar char="v"/>
            </a:pPr>
            <a:r>
              <a:rPr lang="en-US" sz="1600" b="1">
                <a:solidFill>
                  <a:srgbClr val="000000"/>
                </a:solidFill>
              </a:rPr>
              <a:t>Bring Your Own Device Agreement</a:t>
            </a:r>
            <a:endParaRPr lang="en-US" sz="1600" b="1">
              <a:solidFill>
                <a:srgbClr val="000000"/>
              </a:solidFill>
              <a:cs typeface="Arial"/>
            </a:endParaRPr>
          </a:p>
          <a:p>
            <a:pPr marL="171450" indent="-171450">
              <a:buClr>
                <a:srgbClr val="C00000"/>
              </a:buClr>
              <a:buFont typeface="Wingdings" panose="05000000000000000000" pitchFamily="2" charset="2"/>
              <a:buChar char="v"/>
            </a:pPr>
            <a:r>
              <a:rPr lang="en-US" sz="1600" b="1">
                <a:solidFill>
                  <a:srgbClr val="000000"/>
                </a:solidFill>
              </a:rPr>
              <a:t>Network/Internet Acceptable Use Agreement</a:t>
            </a:r>
            <a:endParaRPr lang="en-US" sz="1600" b="1">
              <a:solidFill>
                <a:srgbClr val="000000"/>
              </a:solidFill>
              <a:cs typeface="Arial"/>
            </a:endParaRPr>
          </a:p>
          <a:p>
            <a:pPr marL="171450" indent="-171450">
              <a:buClr>
                <a:srgbClr val="C00000"/>
              </a:buClr>
              <a:buFont typeface="Wingdings" panose="05000000000000000000" pitchFamily="2" charset="2"/>
              <a:buChar char="v"/>
            </a:pPr>
            <a:r>
              <a:rPr lang="en-US" sz="1600" b="1">
                <a:solidFill>
                  <a:srgbClr val="000000"/>
                </a:solidFill>
              </a:rPr>
              <a:t>Media Release Form</a:t>
            </a:r>
            <a:endParaRPr lang="en-US" sz="1600" b="1">
              <a:solidFill>
                <a:srgbClr val="000000"/>
              </a:solidFill>
              <a:cs typeface="Arial"/>
            </a:endParaRPr>
          </a:p>
          <a:p>
            <a:pPr marL="171450" indent="-171450">
              <a:buClr>
                <a:srgbClr val="C00000"/>
              </a:buClr>
              <a:buFont typeface="Wingdings" panose="05000000000000000000" pitchFamily="2" charset="2"/>
              <a:buChar char="v"/>
            </a:pPr>
            <a:r>
              <a:rPr lang="en-US" sz="1600" b="1">
                <a:solidFill>
                  <a:srgbClr val="000000"/>
                </a:solidFill>
              </a:rPr>
              <a:t>Directory Information Opt-Out</a:t>
            </a:r>
          </a:p>
          <a:p>
            <a:pPr marL="171450" indent="-171450">
              <a:buClr>
                <a:srgbClr val="C00000"/>
              </a:buClr>
              <a:buFont typeface="Wingdings" panose="05000000000000000000" pitchFamily="2" charset="2"/>
              <a:buChar char="v"/>
            </a:pPr>
            <a:r>
              <a:rPr lang="en-US" sz="1600" b="1">
                <a:solidFill>
                  <a:srgbClr val="000000"/>
                </a:solidFill>
              </a:rPr>
              <a:t>Title 1 Budget </a:t>
            </a:r>
            <a:endParaRPr lang="en-US" sz="1600" b="1">
              <a:solidFill>
                <a:srgbClr val="000000"/>
              </a:solidFill>
              <a:cs typeface="Arial"/>
            </a:endParaRPr>
          </a:p>
        </p:txBody>
      </p:sp>
    </p:spTree>
    <p:extLst>
      <p:ext uri="{BB962C8B-B14F-4D97-AF65-F5344CB8AC3E}">
        <p14:creationId xmlns:p14="http://schemas.microsoft.com/office/powerpoint/2010/main" val="2092535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2067" y="1859281"/>
            <a:ext cx="5564778" cy="2782388"/>
          </a:xfrm>
        </p:spPr>
        <p:txBody>
          <a:bodyPr>
            <a:noAutofit/>
          </a:bodyPr>
          <a:lstStyle/>
          <a:p>
            <a:pPr marL="488950" indent="-342900" algn="l">
              <a:lnSpc>
                <a:spcPct val="90000"/>
              </a:lnSpc>
              <a:buClr>
                <a:srgbClr val="F7B7F5"/>
              </a:buClr>
              <a:buSzPct val="100000"/>
              <a:buFont typeface="Wingdings" panose="05000000000000000000" pitchFamily="2" charset="2"/>
              <a:buChar char="v"/>
            </a:pPr>
            <a:r>
              <a:rPr lang="en-US" sz="2000">
                <a:solidFill>
                  <a:schemeClr val="tx1"/>
                </a:solidFill>
              </a:rPr>
              <a:t>Become a coach by providing  teachers your email address. </a:t>
            </a:r>
          </a:p>
          <a:p>
            <a:pPr marL="488950" indent="-342900" algn="l">
              <a:lnSpc>
                <a:spcPct val="90000"/>
              </a:lnSpc>
              <a:buClr>
                <a:srgbClr val="F7B7F5"/>
              </a:buClr>
              <a:buSzPct val="100000"/>
              <a:buFont typeface="Wingdings" panose="05000000000000000000" pitchFamily="2" charset="2"/>
              <a:buChar char="v"/>
            </a:pPr>
            <a:r>
              <a:rPr lang="en-US" sz="2000">
                <a:solidFill>
                  <a:schemeClr val="tx1"/>
                </a:solidFill>
              </a:rPr>
              <a:t>Review your scholar’s progress in each course, current GPA, and past due assignments.</a:t>
            </a:r>
          </a:p>
          <a:p>
            <a:pPr marL="488950" indent="-342900" algn="l">
              <a:lnSpc>
                <a:spcPct val="90000"/>
              </a:lnSpc>
              <a:buClr>
                <a:srgbClr val="F7B7F5"/>
              </a:buClr>
              <a:buSzPct val="100000"/>
              <a:buFont typeface="Wingdings" panose="05000000000000000000" pitchFamily="2" charset="2"/>
              <a:buChar char="v"/>
            </a:pPr>
            <a:r>
              <a:rPr lang="en-US" sz="2000">
                <a:solidFill>
                  <a:schemeClr val="tx1"/>
                </a:solidFill>
              </a:rPr>
              <a:t>Contact your scholar’s teacher if you suspect they may be off track.</a:t>
            </a:r>
          </a:p>
        </p:txBody>
      </p:sp>
      <p:sp>
        <p:nvSpPr>
          <p:cNvPr id="2" name="Title 1"/>
          <p:cNvSpPr>
            <a:spLocks noGrp="1"/>
          </p:cNvSpPr>
          <p:nvPr>
            <p:ph type="title" idx="4294967295"/>
          </p:nvPr>
        </p:nvSpPr>
        <p:spPr>
          <a:xfrm>
            <a:off x="0" y="0"/>
            <a:ext cx="3124200" cy="1217613"/>
          </a:xfrm>
        </p:spPr>
        <p:txBody>
          <a:bodyPr>
            <a:normAutofit/>
          </a:bodyPr>
          <a:lstStyle/>
          <a:p>
            <a:pPr algn="ctr"/>
            <a:r>
              <a:rPr lang="en-US" b="1">
                <a:solidFill>
                  <a:srgbClr val="FFC000"/>
                </a:solidFill>
                <a:latin typeface="Baskerville Old Face" panose="02020602080505020303" pitchFamily="18" charset="0"/>
              </a:rPr>
              <a:t>HOW CAN PARENTS HELP</a:t>
            </a:r>
            <a:r>
              <a:rPr lang="en-US">
                <a:solidFill>
                  <a:srgbClr val="FFC000"/>
                </a:solidFill>
              </a:rPr>
              <a:t>?</a:t>
            </a:r>
          </a:p>
        </p:txBody>
      </p:sp>
      <p:pic>
        <p:nvPicPr>
          <p:cNvPr id="4" name="Picture 3" descr="A close up of text on a black background&#10;&#10;Description generated with very high confidence">
            <a:extLst>
              <a:ext uri="{FF2B5EF4-FFF2-40B4-BE49-F238E27FC236}">
                <a16:creationId xmlns:a16="http://schemas.microsoft.com/office/drawing/2014/main" id="{DEA5DC77-5026-4FF8-B224-14F4E1FEF407}"/>
              </a:ext>
            </a:extLst>
          </p:cNvPr>
          <p:cNvPicPr>
            <a:picLocks noChangeAspect="1"/>
          </p:cNvPicPr>
          <p:nvPr/>
        </p:nvPicPr>
        <p:blipFill rotWithShape="1">
          <a:blip r:embed="rId2">
            <a:extLst>
              <a:ext uri="{28A0092B-C50C-407E-A947-70E740481C1C}">
                <a14:useLocalDpi xmlns:a14="http://schemas.microsoft.com/office/drawing/2010/main" val="0"/>
              </a:ext>
            </a:extLst>
          </a:blip>
          <a:srcRect t="16309" b="16779"/>
          <a:stretch/>
        </p:blipFill>
        <p:spPr>
          <a:xfrm>
            <a:off x="6126091" y="2587753"/>
            <a:ext cx="3017909" cy="2524180"/>
          </a:xfrm>
          <a:prstGeom prst="rect">
            <a:avLst/>
          </a:prstGeom>
          <a:effectLst/>
        </p:spPr>
      </p:pic>
    </p:spTree>
    <p:extLst>
      <p:ext uri="{BB962C8B-B14F-4D97-AF65-F5344CB8AC3E}">
        <p14:creationId xmlns:p14="http://schemas.microsoft.com/office/powerpoint/2010/main" val="3235026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772232" y="-110737"/>
            <a:ext cx="1300269" cy="1189033"/>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2501537" y="286312"/>
            <a:ext cx="3768634" cy="584799"/>
          </a:xfrm>
          <a:prstGeom prst="rect">
            <a:avLst/>
          </a:prstGeom>
          <a:solidFill>
            <a:schemeClr val="bg1"/>
          </a:solidFill>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a:solidFill>
                  <a:srgbClr val="C00000"/>
                </a:solidFill>
              </a:rPr>
              <a:t>Parent Conferences</a:t>
            </a:r>
          </a:p>
        </p:txBody>
      </p:sp>
      <p:sp>
        <p:nvSpPr>
          <p:cNvPr id="6" name="Content Placeholder 2">
            <a:extLst>
              <a:ext uri="{FF2B5EF4-FFF2-40B4-BE49-F238E27FC236}">
                <a16:creationId xmlns:a16="http://schemas.microsoft.com/office/drawing/2014/main" id="{8E8F3947-9681-40E6-9E21-852898565688}"/>
              </a:ext>
            </a:extLst>
          </p:cNvPr>
          <p:cNvSpPr txBox="1">
            <a:spLocks/>
          </p:cNvSpPr>
          <p:nvPr/>
        </p:nvSpPr>
        <p:spPr>
          <a:xfrm>
            <a:off x="-16239" y="1001485"/>
            <a:ext cx="8438605" cy="4071257"/>
          </a:xfrm>
          <a:prstGeom prst="rect">
            <a:avLst/>
          </a:prstGeom>
          <a:noFill/>
          <a:ln>
            <a:noFill/>
          </a:ln>
          <a:effectLst>
            <a:outerShdw blurRad="114300" algn="bl" rotWithShape="0">
              <a:srgbClr val="CDA434">
                <a:alpha val="64000"/>
              </a:srgbClr>
            </a:outerShdw>
          </a:effectLst>
        </p:spPr>
        <p:txBody>
          <a:bodyPr spcFirstLastPara="1" wrap="square" lIns="91425" tIns="91425" rIns="91425" bIns="91425" anchor="ctr" anchorCtr="0">
            <a:normAutofit fontScale="77500" lnSpcReduction="20000"/>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1pPr>
            <a:lvl2pPr marL="914400" marR="0" lvl="1"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2pPr>
            <a:lvl3pPr marL="1371600" marR="0" lvl="2"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3pPr>
            <a:lvl4pPr marL="1828800" marR="0" lvl="3"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4pPr>
            <a:lvl5pPr marL="2286000" marR="0" lvl="4"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5pPr>
            <a:lvl6pPr marL="2743200" marR="0" lvl="5"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6pPr>
            <a:lvl7pPr marL="3200400" marR="0" lvl="6"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7pPr>
            <a:lvl8pPr marL="3657600" marR="0" lvl="7"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8pPr>
            <a:lvl9pPr marL="4114800" marR="0" lvl="8"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9pPr>
          </a:lstStyle>
          <a:p>
            <a:pPr marL="488950" indent="-342900" algn="l">
              <a:buClr>
                <a:srgbClr val="F7B7F5"/>
              </a:buClr>
              <a:buSzPct val="100000"/>
              <a:buFont typeface="Wingdings" panose="05000000000000000000" pitchFamily="2" charset="2"/>
              <a:buChar char="v"/>
            </a:pPr>
            <a:r>
              <a:rPr lang="en-US" sz="2800" dirty="0">
                <a:solidFill>
                  <a:schemeClr val="tx1"/>
                </a:solidFill>
              </a:rPr>
              <a:t>Parent-scholar conferencing is highly recommended.  This conference can occur in a face-to-face setting, via email, Microsoft TEAMS or telephone. </a:t>
            </a:r>
          </a:p>
          <a:p>
            <a:pPr marL="488950" indent="-342900" algn="l">
              <a:buClr>
                <a:srgbClr val="F7B7F5"/>
              </a:buClr>
              <a:buSzPct val="100000"/>
              <a:buFont typeface="Wingdings" panose="05000000000000000000" pitchFamily="2" charset="2"/>
              <a:buChar char="v"/>
            </a:pPr>
            <a:endParaRPr lang="en-US" sz="2800" dirty="0">
              <a:solidFill>
                <a:schemeClr val="tx1"/>
              </a:solidFill>
            </a:endParaRPr>
          </a:p>
          <a:p>
            <a:pPr marL="488950" indent="-342900" algn="l">
              <a:buClr>
                <a:srgbClr val="F7B7F5"/>
              </a:buClr>
              <a:buSzPct val="100000"/>
              <a:buFont typeface="Wingdings" panose="05000000000000000000" pitchFamily="2" charset="2"/>
              <a:buChar char="v"/>
            </a:pPr>
            <a:r>
              <a:rPr lang="en-US" sz="2800" dirty="0">
                <a:solidFill>
                  <a:schemeClr val="tx1"/>
                </a:solidFill>
              </a:rPr>
              <a:t>Arrangements can sometimes be made after hours on designated nights.</a:t>
            </a:r>
          </a:p>
          <a:p>
            <a:pPr marL="488950" indent="-342900" algn="l">
              <a:buClr>
                <a:srgbClr val="F7B7F5"/>
              </a:buClr>
              <a:buSzPct val="100000"/>
              <a:buFont typeface="Wingdings" panose="05000000000000000000" pitchFamily="2" charset="2"/>
              <a:buChar char="v"/>
            </a:pPr>
            <a:endParaRPr lang="en-US" sz="2800" dirty="0">
              <a:solidFill>
                <a:schemeClr val="tx1"/>
              </a:solidFill>
            </a:endParaRPr>
          </a:p>
          <a:p>
            <a:pPr marL="488950" indent="-342900" algn="l">
              <a:buClr>
                <a:srgbClr val="F7B7F5"/>
              </a:buClr>
              <a:buSzPct val="100000"/>
              <a:buFont typeface="Wingdings" panose="05000000000000000000" pitchFamily="2" charset="2"/>
              <a:buChar char="v"/>
            </a:pPr>
            <a:r>
              <a:rPr lang="en-US" sz="2800" dirty="0">
                <a:solidFill>
                  <a:schemeClr val="tx1"/>
                </a:solidFill>
              </a:rPr>
              <a:t>While it is always encouraged to communicate with individual teachers.  Please contact  Dr. Mims to set up a conference at least once per semester.  </a:t>
            </a:r>
          </a:p>
          <a:p>
            <a:pPr marL="488950" indent="-342900" algn="l">
              <a:buClr>
                <a:srgbClr val="F7B7F5"/>
              </a:buClr>
              <a:buSzPct val="100000"/>
              <a:buFont typeface="Wingdings" panose="05000000000000000000" pitchFamily="2" charset="2"/>
              <a:buChar char="v"/>
            </a:pPr>
            <a:endParaRPr lang="en-US" sz="2800" dirty="0">
              <a:solidFill>
                <a:schemeClr val="tx1"/>
              </a:solidFill>
            </a:endParaRPr>
          </a:p>
          <a:p>
            <a:pPr marL="488950" indent="-342900" algn="l">
              <a:buClr>
                <a:srgbClr val="F7B7F5"/>
              </a:buClr>
              <a:buSzPct val="100000"/>
              <a:buFont typeface="Wingdings" panose="05000000000000000000" pitchFamily="2" charset="2"/>
              <a:buChar char="v"/>
            </a:pPr>
            <a:r>
              <a:rPr lang="en-US" sz="2800" dirty="0">
                <a:solidFill>
                  <a:schemeClr val="tx1"/>
                </a:solidFill>
              </a:rPr>
              <a:t>Parents may be required to attend conferences to address significant concerns with placement, attendance, or academic progress.</a:t>
            </a:r>
            <a:endParaRPr lang="en-US" sz="6600" dirty="0">
              <a:solidFill>
                <a:schemeClr val="tx1"/>
              </a:solidFill>
            </a:endParaRPr>
          </a:p>
        </p:txBody>
      </p:sp>
    </p:spTree>
    <p:extLst>
      <p:ext uri="{BB962C8B-B14F-4D97-AF65-F5344CB8AC3E}">
        <p14:creationId xmlns:p14="http://schemas.microsoft.com/office/powerpoint/2010/main" val="3163872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4"/>
        <p:cNvGrpSpPr/>
        <p:nvPr/>
      </p:nvGrpSpPr>
      <p:grpSpPr>
        <a:xfrm>
          <a:off x="0" y="0"/>
          <a:ext cx="0" cy="0"/>
          <a:chOff x="0" y="0"/>
          <a:chExt cx="0" cy="0"/>
        </a:xfrm>
      </p:grpSpPr>
      <p:sp>
        <p:nvSpPr>
          <p:cNvPr id="24" name="Title 1">
            <a:extLst>
              <a:ext uri="{FF2B5EF4-FFF2-40B4-BE49-F238E27FC236}">
                <a16:creationId xmlns:a16="http://schemas.microsoft.com/office/drawing/2014/main" id="{B12EFE23-6DF4-4D25-9A19-D60A12DE5284}"/>
              </a:ext>
            </a:extLst>
          </p:cNvPr>
          <p:cNvSpPr txBox="1">
            <a:spLocks/>
          </p:cNvSpPr>
          <p:nvPr/>
        </p:nvSpPr>
        <p:spPr>
          <a:xfrm>
            <a:off x="3072384" y="196831"/>
            <a:ext cx="2934461" cy="584799"/>
          </a:xfrm>
          <a:prstGeom prst="rect">
            <a:avLst/>
          </a:prstGeom>
          <a:solidFill>
            <a:schemeClr val="bg1"/>
          </a:solidFill>
          <a:ln w="76200"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a:solidFill>
                  <a:srgbClr val="C00000"/>
                </a:solidFill>
              </a:rPr>
              <a:t>Title 1 </a:t>
            </a:r>
          </a:p>
        </p:txBody>
      </p:sp>
      <p:sp>
        <p:nvSpPr>
          <p:cNvPr id="5" name="Content Placeholder 2">
            <a:extLst>
              <a:ext uri="{FF2B5EF4-FFF2-40B4-BE49-F238E27FC236}">
                <a16:creationId xmlns:a16="http://schemas.microsoft.com/office/drawing/2014/main" id="{718F14CA-E6F8-43CD-BC72-29E96E33D58F}"/>
              </a:ext>
            </a:extLst>
          </p:cNvPr>
          <p:cNvSpPr txBox="1">
            <a:spLocks/>
          </p:cNvSpPr>
          <p:nvPr/>
        </p:nvSpPr>
        <p:spPr>
          <a:xfrm>
            <a:off x="258282" y="1010194"/>
            <a:ext cx="4156964" cy="3557452"/>
          </a:xfrm>
          <a:prstGeom prst="rect">
            <a:avLst/>
          </a:prstGeom>
          <a:noFill/>
          <a:ln w="57150">
            <a:solidFill>
              <a:schemeClr val="tx1"/>
            </a:solidFill>
          </a:ln>
          <a:effectLst>
            <a:outerShdw algn="bl" rotWithShape="0">
              <a:srgbClr val="000000"/>
            </a:outerShdw>
          </a:effectLst>
        </p:spPr>
        <p:txBody>
          <a:bodyPr spcFirstLastPara="1" wrap="square" lIns="91425" tIns="91425" rIns="91425" bIns="91425" anchor="ctr" anchorCtr="0">
            <a:normAutofit fontScale="85000" lnSpcReduction="10000"/>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rgbClr val="C0C0C0"/>
              </a:buClr>
              <a:buSzPts val="1800"/>
              <a:buFont typeface="Architects Daughter"/>
              <a:buNone/>
              <a:defRPr sz="1800" b="1" i="1" u="none" strike="noStrike" cap="none">
                <a:solidFill>
                  <a:srgbClr val="C0C0C0"/>
                </a:solidFill>
                <a:latin typeface="Architects Daughter"/>
                <a:ea typeface="Architects Daughter"/>
                <a:cs typeface="Architects Daughter"/>
                <a:sym typeface="Architects Daughter"/>
              </a:defRPr>
            </a:lvl1pPr>
            <a:lvl2pPr marL="914400" marR="0" lvl="1" indent="-311150" algn="ctr" rtl="0">
              <a:lnSpc>
                <a:spcPct val="100000"/>
              </a:lnSpc>
              <a:spcBef>
                <a:spcPts val="0"/>
              </a:spcBef>
              <a:spcAft>
                <a:spcPts val="0"/>
              </a:spcAft>
              <a:buClr>
                <a:srgbClr val="C0C0C0"/>
              </a:buClr>
              <a:buSzPts val="1800"/>
              <a:buFont typeface="Architects Daughter"/>
              <a:buNone/>
              <a:defRPr sz="1800" b="1" i="1" u="none" strike="noStrike" cap="none">
                <a:solidFill>
                  <a:srgbClr val="C0C0C0"/>
                </a:solidFill>
                <a:latin typeface="Architects Daughter"/>
                <a:ea typeface="Architects Daughter"/>
                <a:cs typeface="Architects Daughter"/>
                <a:sym typeface="Architects Daughter"/>
              </a:defRPr>
            </a:lvl2pPr>
            <a:lvl3pPr marL="1371600" marR="0" lvl="2" indent="-311150" algn="ctr" rtl="0">
              <a:lnSpc>
                <a:spcPct val="100000"/>
              </a:lnSpc>
              <a:spcBef>
                <a:spcPts val="0"/>
              </a:spcBef>
              <a:spcAft>
                <a:spcPts val="0"/>
              </a:spcAft>
              <a:buClr>
                <a:srgbClr val="C0C0C0"/>
              </a:buClr>
              <a:buSzPts val="1800"/>
              <a:buFont typeface="Architects Daughter"/>
              <a:buNone/>
              <a:defRPr sz="1800" b="1" i="1" u="none" strike="noStrike" cap="none">
                <a:solidFill>
                  <a:srgbClr val="C0C0C0"/>
                </a:solidFill>
                <a:latin typeface="Architects Daughter"/>
                <a:ea typeface="Architects Daughter"/>
                <a:cs typeface="Architects Daughter"/>
                <a:sym typeface="Architects Daughter"/>
              </a:defRPr>
            </a:lvl3pPr>
            <a:lvl4pPr marL="1828800" marR="0" lvl="3" indent="-311150" algn="ctr" rtl="0">
              <a:lnSpc>
                <a:spcPct val="100000"/>
              </a:lnSpc>
              <a:spcBef>
                <a:spcPts val="0"/>
              </a:spcBef>
              <a:spcAft>
                <a:spcPts val="0"/>
              </a:spcAft>
              <a:buClr>
                <a:srgbClr val="C0C0C0"/>
              </a:buClr>
              <a:buSzPts val="1800"/>
              <a:buFont typeface="Architects Daughter"/>
              <a:buNone/>
              <a:defRPr sz="1800" b="1" i="1" u="none" strike="noStrike" cap="none">
                <a:solidFill>
                  <a:srgbClr val="C0C0C0"/>
                </a:solidFill>
                <a:latin typeface="Architects Daughter"/>
                <a:ea typeface="Architects Daughter"/>
                <a:cs typeface="Architects Daughter"/>
                <a:sym typeface="Architects Daughter"/>
              </a:defRPr>
            </a:lvl4pPr>
            <a:lvl5pPr marL="2286000" marR="0" lvl="4" indent="-311150" algn="ctr" rtl="0">
              <a:lnSpc>
                <a:spcPct val="100000"/>
              </a:lnSpc>
              <a:spcBef>
                <a:spcPts val="0"/>
              </a:spcBef>
              <a:spcAft>
                <a:spcPts val="0"/>
              </a:spcAft>
              <a:buClr>
                <a:srgbClr val="C0C0C0"/>
              </a:buClr>
              <a:buSzPts val="1800"/>
              <a:buFont typeface="Architects Daughter"/>
              <a:buNone/>
              <a:defRPr sz="1800" b="1" i="1" u="none" strike="noStrike" cap="none">
                <a:solidFill>
                  <a:srgbClr val="C0C0C0"/>
                </a:solidFill>
                <a:latin typeface="Architects Daughter"/>
                <a:ea typeface="Architects Daughter"/>
                <a:cs typeface="Architects Daughter"/>
                <a:sym typeface="Architects Daughter"/>
              </a:defRPr>
            </a:lvl5pPr>
            <a:lvl6pPr marL="2743200" marR="0" lvl="5" indent="-311150" algn="ctr" rtl="0">
              <a:lnSpc>
                <a:spcPct val="100000"/>
              </a:lnSpc>
              <a:spcBef>
                <a:spcPts val="0"/>
              </a:spcBef>
              <a:spcAft>
                <a:spcPts val="0"/>
              </a:spcAft>
              <a:buClr>
                <a:srgbClr val="C0C0C0"/>
              </a:buClr>
              <a:buSzPts val="1800"/>
              <a:buFont typeface="Architects Daughter"/>
              <a:buNone/>
              <a:defRPr sz="1800" b="1" i="1" u="none" strike="noStrike" cap="none">
                <a:solidFill>
                  <a:srgbClr val="C0C0C0"/>
                </a:solidFill>
                <a:latin typeface="Architects Daughter"/>
                <a:ea typeface="Architects Daughter"/>
                <a:cs typeface="Architects Daughter"/>
                <a:sym typeface="Architects Daughter"/>
              </a:defRPr>
            </a:lvl6pPr>
            <a:lvl7pPr marL="3200400" marR="0" lvl="6" indent="-311150" algn="ctr" rtl="0">
              <a:lnSpc>
                <a:spcPct val="100000"/>
              </a:lnSpc>
              <a:spcBef>
                <a:spcPts val="0"/>
              </a:spcBef>
              <a:spcAft>
                <a:spcPts val="0"/>
              </a:spcAft>
              <a:buClr>
                <a:srgbClr val="C0C0C0"/>
              </a:buClr>
              <a:buSzPts val="1800"/>
              <a:buFont typeface="Architects Daughter"/>
              <a:buNone/>
              <a:defRPr sz="1800" b="1" i="1" u="none" strike="noStrike" cap="none">
                <a:solidFill>
                  <a:srgbClr val="C0C0C0"/>
                </a:solidFill>
                <a:latin typeface="Architects Daughter"/>
                <a:ea typeface="Architects Daughter"/>
                <a:cs typeface="Architects Daughter"/>
                <a:sym typeface="Architects Daughter"/>
              </a:defRPr>
            </a:lvl7pPr>
            <a:lvl8pPr marL="3657600" marR="0" lvl="7" indent="-311150" algn="ctr" rtl="0">
              <a:lnSpc>
                <a:spcPct val="100000"/>
              </a:lnSpc>
              <a:spcBef>
                <a:spcPts val="0"/>
              </a:spcBef>
              <a:spcAft>
                <a:spcPts val="0"/>
              </a:spcAft>
              <a:buClr>
                <a:srgbClr val="C0C0C0"/>
              </a:buClr>
              <a:buSzPts val="1800"/>
              <a:buFont typeface="Architects Daughter"/>
              <a:buNone/>
              <a:defRPr sz="1800" b="1" i="1" u="none" strike="noStrike" cap="none">
                <a:solidFill>
                  <a:srgbClr val="C0C0C0"/>
                </a:solidFill>
                <a:latin typeface="Architects Daughter"/>
                <a:ea typeface="Architects Daughter"/>
                <a:cs typeface="Architects Daughter"/>
                <a:sym typeface="Architects Daughter"/>
              </a:defRPr>
            </a:lvl8pPr>
            <a:lvl9pPr marL="4114800" marR="0" lvl="8" indent="-311150" algn="ctr" rtl="0">
              <a:lnSpc>
                <a:spcPct val="100000"/>
              </a:lnSpc>
              <a:spcBef>
                <a:spcPts val="0"/>
              </a:spcBef>
              <a:spcAft>
                <a:spcPts val="0"/>
              </a:spcAft>
              <a:buClr>
                <a:srgbClr val="C0C0C0"/>
              </a:buClr>
              <a:buSzPts val="1800"/>
              <a:buFont typeface="Architects Daughter"/>
              <a:buNone/>
              <a:defRPr sz="1800" b="1" i="1" u="none" strike="noStrike" cap="none">
                <a:solidFill>
                  <a:srgbClr val="C0C0C0"/>
                </a:solidFill>
                <a:latin typeface="Architects Daughter"/>
                <a:ea typeface="Architects Daughter"/>
                <a:cs typeface="Architects Daughter"/>
                <a:sym typeface="Architects Daughter"/>
              </a:defRPr>
            </a:lvl9pPr>
          </a:lstStyle>
          <a:p>
            <a:pPr marL="0" indent="0" algn="l"/>
            <a:r>
              <a:rPr lang="en-US" sz="2800" u="sng">
                <a:solidFill>
                  <a:schemeClr val="tx1"/>
                </a:solidFill>
              </a:rPr>
              <a:t>What is Title I?</a:t>
            </a:r>
          </a:p>
          <a:p>
            <a:pPr marL="0" indent="0" algn="l">
              <a:lnSpc>
                <a:spcPct val="150000"/>
              </a:lnSpc>
            </a:pPr>
            <a:r>
              <a:rPr lang="en-US" sz="2400">
                <a:solidFill>
                  <a:schemeClr val="tx1"/>
                </a:solidFill>
              </a:rPr>
              <a:t>Title 1 funds aim to bridge the gap between low-income students and other students. The U.S. Department of Education provides supplemental funding to local school districts to meet the needs of at-risk and low-income students.</a:t>
            </a:r>
          </a:p>
        </p:txBody>
      </p:sp>
      <p:sp>
        <p:nvSpPr>
          <p:cNvPr id="8" name="Content Placeholder 3">
            <a:extLst>
              <a:ext uri="{FF2B5EF4-FFF2-40B4-BE49-F238E27FC236}">
                <a16:creationId xmlns:a16="http://schemas.microsoft.com/office/drawing/2014/main" id="{CB1EFB6C-F345-4984-BE00-36ED12D002E2}"/>
              </a:ext>
            </a:extLst>
          </p:cNvPr>
          <p:cNvSpPr txBox="1">
            <a:spLocks/>
          </p:cNvSpPr>
          <p:nvPr/>
        </p:nvSpPr>
        <p:spPr>
          <a:xfrm>
            <a:off x="4728755" y="1010194"/>
            <a:ext cx="4153988" cy="3557452"/>
          </a:xfrm>
          <a:prstGeom prst="rect">
            <a:avLst/>
          </a:prstGeom>
          <a:ln w="57150">
            <a:solidFill>
              <a:schemeClr val="tx1"/>
            </a:solidFill>
          </a:ln>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sz="2400" b="1" u="sng"/>
              <a:t>What can Title I Money purchase?</a:t>
            </a:r>
          </a:p>
          <a:p>
            <a:pPr>
              <a:buClr>
                <a:srgbClr val="F7B7F5"/>
              </a:buClr>
              <a:buFont typeface="Wingdings" panose="05000000000000000000" pitchFamily="2" charset="2"/>
              <a:buChar char="v"/>
            </a:pPr>
            <a:r>
              <a:rPr lang="en-US"/>
              <a:t>Teachers/Additional Staff</a:t>
            </a:r>
          </a:p>
          <a:p>
            <a:pPr>
              <a:buClr>
                <a:srgbClr val="F7B7F5"/>
              </a:buClr>
              <a:buFont typeface="Wingdings" panose="05000000000000000000" pitchFamily="2" charset="2"/>
              <a:buChar char="v"/>
            </a:pPr>
            <a:r>
              <a:rPr lang="en-US"/>
              <a:t>Before and/or after school tutoring</a:t>
            </a:r>
          </a:p>
          <a:p>
            <a:pPr>
              <a:buClr>
                <a:srgbClr val="F7B7F5"/>
              </a:buClr>
              <a:buFont typeface="Wingdings" panose="05000000000000000000" pitchFamily="2" charset="2"/>
              <a:buChar char="v"/>
            </a:pPr>
            <a:r>
              <a:rPr lang="en-US"/>
              <a:t>Supplies &amp; Materials</a:t>
            </a:r>
          </a:p>
          <a:p>
            <a:pPr>
              <a:buClr>
                <a:srgbClr val="F7B7F5"/>
              </a:buClr>
              <a:buFont typeface="Wingdings" panose="05000000000000000000" pitchFamily="2" charset="2"/>
              <a:buChar char="v"/>
            </a:pPr>
            <a:r>
              <a:rPr lang="en-US"/>
              <a:t>Technology</a:t>
            </a:r>
          </a:p>
          <a:p>
            <a:endParaRPr lang="en-US" sz="2400">
              <a:solidFill>
                <a:schemeClr val="bg1">
                  <a:lumMod val="95000"/>
                  <a:lumOff val="5000"/>
                </a:schemeClr>
              </a:solidFill>
            </a:endParaRPr>
          </a:p>
        </p:txBody>
      </p:sp>
    </p:spTree>
    <p:extLst>
      <p:ext uri="{BB962C8B-B14F-4D97-AF65-F5344CB8AC3E}">
        <p14:creationId xmlns:p14="http://schemas.microsoft.com/office/powerpoint/2010/main" val="1789829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807066" y="742703"/>
            <a:ext cx="1300269" cy="1189033"/>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655320" y="242551"/>
            <a:ext cx="7753714" cy="58479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01600" prst="riblet"/>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800" b="1">
                <a:solidFill>
                  <a:srgbClr val="C00000"/>
                </a:solidFill>
              </a:rPr>
              <a:t>Middle School Promotion Requirements</a:t>
            </a:r>
          </a:p>
        </p:txBody>
      </p:sp>
      <p:sp>
        <p:nvSpPr>
          <p:cNvPr id="2" name="Rectangle 1">
            <a:extLst>
              <a:ext uri="{FF2B5EF4-FFF2-40B4-BE49-F238E27FC236}">
                <a16:creationId xmlns:a16="http://schemas.microsoft.com/office/drawing/2014/main" id="{228B15F5-FAF8-4837-BBD8-26E8254F7FA0}"/>
              </a:ext>
            </a:extLst>
          </p:cNvPr>
          <p:cNvSpPr/>
          <p:nvPr/>
        </p:nvSpPr>
        <p:spPr>
          <a:xfrm>
            <a:off x="422148" y="1193292"/>
            <a:ext cx="6970776" cy="3170099"/>
          </a:xfrm>
          <a:prstGeom prst="rect">
            <a:avLst/>
          </a:prstGeom>
        </p:spPr>
        <p:txBody>
          <a:bodyPr wrap="square">
            <a:spAutoFit/>
          </a:bodyPr>
          <a:lstStyle/>
          <a:p>
            <a:pPr lvl="4">
              <a:buClr>
                <a:schemeClr val="tx1"/>
              </a:buClr>
            </a:pPr>
            <a:r>
              <a:rPr lang="en-US" sz="3600" b="1">
                <a:solidFill>
                  <a:schemeClr val="tx1"/>
                </a:solidFill>
                <a:latin typeface="Baskerville Old Face" panose="02020602080505020303" pitchFamily="18" charset="0"/>
              </a:rPr>
              <a:t>3 Courses of each core content area</a:t>
            </a:r>
          </a:p>
          <a:p>
            <a:pPr marL="571500" indent="-571500">
              <a:buClr>
                <a:schemeClr val="tx1"/>
              </a:buClr>
              <a:buFont typeface="Arial" panose="020B0604020202020204" pitchFamily="34" charset="0"/>
              <a:buChar char="•"/>
            </a:pPr>
            <a:r>
              <a:rPr lang="en-US" sz="3600" b="1">
                <a:solidFill>
                  <a:schemeClr val="tx1"/>
                </a:solidFill>
                <a:latin typeface="Baskerville Old Face" panose="02020602080505020303" pitchFamily="18" charset="0"/>
              </a:rPr>
              <a:t>Language Arts</a:t>
            </a:r>
          </a:p>
          <a:p>
            <a:pPr marL="571500" indent="-571500">
              <a:buClr>
                <a:schemeClr val="tx1"/>
              </a:buClr>
              <a:buFont typeface="Arial" panose="020B0604020202020204" pitchFamily="34" charset="0"/>
              <a:buChar char="•"/>
            </a:pPr>
            <a:r>
              <a:rPr lang="en-US" sz="3600" b="1">
                <a:solidFill>
                  <a:schemeClr val="tx1"/>
                </a:solidFill>
                <a:latin typeface="Baskerville Old Face" panose="02020602080505020303" pitchFamily="18" charset="0"/>
              </a:rPr>
              <a:t>Science</a:t>
            </a:r>
          </a:p>
          <a:p>
            <a:pPr marL="571500" indent="-571500">
              <a:buClr>
                <a:schemeClr val="tx1"/>
              </a:buClr>
              <a:buFont typeface="Arial" panose="020B0604020202020204" pitchFamily="34" charset="0"/>
              <a:buChar char="•"/>
            </a:pPr>
            <a:r>
              <a:rPr lang="en-US" sz="3600" b="1">
                <a:solidFill>
                  <a:schemeClr val="tx1"/>
                </a:solidFill>
                <a:latin typeface="Baskerville Old Face" panose="02020602080505020303" pitchFamily="18" charset="0"/>
              </a:rPr>
              <a:t>Social Sciences</a:t>
            </a:r>
          </a:p>
          <a:p>
            <a:pPr marL="571500" indent="-571500">
              <a:buClr>
                <a:schemeClr val="tx1"/>
              </a:buClr>
              <a:buFont typeface="Arial" panose="020B0604020202020204" pitchFamily="34" charset="0"/>
              <a:buChar char="•"/>
            </a:pPr>
            <a:r>
              <a:rPr lang="en-US" sz="3600" b="1">
                <a:solidFill>
                  <a:schemeClr val="tx1"/>
                </a:solidFill>
                <a:latin typeface="Baskerville Old Face" panose="02020602080505020303" pitchFamily="18" charset="0"/>
              </a:rPr>
              <a:t>Math</a:t>
            </a:r>
          </a:p>
          <a:p>
            <a:endParaRPr lang="en-US" sz="2000" b="1">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705986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85A15C-ACCA-897B-E3DB-2201A2D6C85D}"/>
              </a:ext>
            </a:extLst>
          </p:cNvPr>
          <p:cNvPicPr>
            <a:picLocks noChangeAspect="1"/>
          </p:cNvPicPr>
          <p:nvPr/>
        </p:nvPicPr>
        <p:blipFill>
          <a:blip r:embed="rId2"/>
          <a:stretch>
            <a:fillRect/>
          </a:stretch>
        </p:blipFill>
        <p:spPr>
          <a:xfrm>
            <a:off x="2541931" y="0"/>
            <a:ext cx="4060138" cy="5143500"/>
          </a:xfrm>
          <a:prstGeom prst="rect">
            <a:avLst/>
          </a:prstGeom>
        </p:spPr>
      </p:pic>
    </p:spTree>
    <p:extLst>
      <p:ext uri="{BB962C8B-B14F-4D97-AF65-F5344CB8AC3E}">
        <p14:creationId xmlns:p14="http://schemas.microsoft.com/office/powerpoint/2010/main" val="227655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9D15AF-ED10-4399-ADBE-B72BAC914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029" y="3671316"/>
            <a:ext cx="1451671" cy="1339596"/>
          </a:xfrm>
          <a:prstGeom prst="rect">
            <a:avLst/>
          </a:prstGeom>
          <a:effectLst>
            <a:glow rad="139700">
              <a:schemeClr val="accent1">
                <a:satMod val="175000"/>
                <a:alpha val="40000"/>
              </a:schemeClr>
            </a:glow>
          </a:effectLst>
        </p:spPr>
      </p:pic>
      <p:sp>
        <p:nvSpPr>
          <p:cNvPr id="5" name="Content Placeholder 2">
            <a:extLst>
              <a:ext uri="{FF2B5EF4-FFF2-40B4-BE49-F238E27FC236}">
                <a16:creationId xmlns:a16="http://schemas.microsoft.com/office/drawing/2014/main" id="{49A4BE5A-5D90-4E02-B315-81FA02988E1C}"/>
              </a:ext>
            </a:extLst>
          </p:cNvPr>
          <p:cNvSpPr txBox="1">
            <a:spLocks/>
          </p:cNvSpPr>
          <p:nvPr/>
        </p:nvSpPr>
        <p:spPr>
          <a:xfrm>
            <a:off x="63612" y="886839"/>
            <a:ext cx="3502390" cy="173367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u="sng" dirty="0">
                <a:solidFill>
                  <a:schemeClr val="tx1"/>
                </a:solidFill>
                <a:latin typeface="Baskerville Old Face" panose="02020602080505020303" pitchFamily="18" charset="0"/>
              </a:rPr>
              <a:t>School Administrators</a:t>
            </a:r>
          </a:p>
          <a:p>
            <a:r>
              <a:rPr lang="en-US" dirty="0">
                <a:solidFill>
                  <a:schemeClr val="tx1"/>
                </a:solidFill>
                <a:latin typeface="Baskerville Old Face" panose="02020602080505020303" pitchFamily="18" charset="0"/>
              </a:rPr>
              <a:t>Etje Ramdohr - Principal</a:t>
            </a:r>
          </a:p>
          <a:p>
            <a:r>
              <a:rPr lang="en-US" dirty="0">
                <a:solidFill>
                  <a:schemeClr val="tx1"/>
                </a:solidFill>
                <a:latin typeface="Baskerville Old Face" panose="02020602080505020303" pitchFamily="18" charset="0"/>
              </a:rPr>
              <a:t>		                       			</a:t>
            </a:r>
          </a:p>
        </p:txBody>
      </p:sp>
      <p:sp>
        <p:nvSpPr>
          <p:cNvPr id="6" name="TextBox 5">
            <a:extLst>
              <a:ext uri="{FF2B5EF4-FFF2-40B4-BE49-F238E27FC236}">
                <a16:creationId xmlns:a16="http://schemas.microsoft.com/office/drawing/2014/main" id="{F95660DB-651E-456F-85B0-D3B7BEF191BD}"/>
              </a:ext>
            </a:extLst>
          </p:cNvPr>
          <p:cNvSpPr txBox="1"/>
          <p:nvPr/>
        </p:nvSpPr>
        <p:spPr>
          <a:xfrm>
            <a:off x="6700125" y="898088"/>
            <a:ext cx="2567213" cy="2362185"/>
          </a:xfrm>
          <a:prstGeom prst="rect">
            <a:avLst/>
          </a:prstGeom>
          <a:noFill/>
        </p:spPr>
        <p:txBody>
          <a:bodyPr wrap="square" lIns="91440" tIns="45720" rIns="91440" bIns="45720" rtlCol="0" anchor="t">
            <a:spAutoFit/>
          </a:bodyPr>
          <a:lstStyle/>
          <a:p>
            <a:pPr marL="260350" indent="-260350"/>
            <a:r>
              <a:rPr lang="en-US" sz="1600" b="1" u="sng" dirty="0">
                <a:solidFill>
                  <a:schemeClr val="tx1"/>
                </a:solidFill>
                <a:latin typeface="Baskerville Old Face" panose="02020602080505020303" pitchFamily="18" charset="0"/>
              </a:rPr>
              <a:t>Elective Instructional Staff</a:t>
            </a:r>
            <a:endParaRPr lang="en-US" dirty="0"/>
          </a:p>
          <a:p>
            <a:pPr marL="260350" indent="-260350"/>
            <a:r>
              <a:rPr lang="en-US" dirty="0">
                <a:solidFill>
                  <a:schemeClr val="tx1"/>
                </a:solidFill>
                <a:latin typeface="Baskerville Old Face" panose="02020602080505020303" pitchFamily="18" charset="0"/>
              </a:rPr>
              <a:t>Business Edu. – Natasha Sandman</a:t>
            </a:r>
          </a:p>
          <a:p>
            <a:pPr marL="260350" indent="-260350"/>
            <a:r>
              <a:rPr lang="en-US" dirty="0">
                <a:solidFill>
                  <a:schemeClr val="tx1"/>
                </a:solidFill>
                <a:latin typeface="Baskerville Old Face"/>
              </a:rPr>
              <a:t>PE – Kyle Sand</a:t>
            </a:r>
          </a:p>
          <a:p>
            <a:pPr marL="260350" indent="-260350"/>
            <a:r>
              <a:rPr lang="en-US" dirty="0">
                <a:solidFill>
                  <a:schemeClr val="tx1"/>
                </a:solidFill>
                <a:latin typeface="Baskerville Old Face"/>
              </a:rPr>
              <a:t>Health </a:t>
            </a:r>
            <a:r>
              <a:rPr lang="en-US">
                <a:solidFill>
                  <a:schemeClr val="tx1"/>
                </a:solidFill>
                <a:latin typeface="Baskerville Old Face"/>
              </a:rPr>
              <a:t>– Erin Savage</a:t>
            </a:r>
            <a:endParaRPr lang="en-US" dirty="0">
              <a:solidFill>
                <a:schemeClr val="tx1"/>
              </a:solidFill>
              <a:latin typeface="Baskerville Old Face" panose="02020602080505020303" pitchFamily="18" charset="0"/>
            </a:endParaRPr>
          </a:p>
          <a:p>
            <a:pPr marL="260350" indent="-260350"/>
            <a:r>
              <a:rPr lang="en-US" sz="1600" b="1" u="sng" dirty="0">
                <a:solidFill>
                  <a:schemeClr val="tx1"/>
                </a:solidFill>
                <a:latin typeface="Baskerville Old Face" panose="02020602080505020303" pitchFamily="18" charset="0"/>
              </a:rPr>
              <a:t>School Paraprofessionals</a:t>
            </a:r>
          </a:p>
          <a:p>
            <a:pPr marL="260350" indent="-260350"/>
            <a:r>
              <a:rPr lang="en-US" dirty="0">
                <a:solidFill>
                  <a:schemeClr val="tx1"/>
                </a:solidFill>
                <a:latin typeface="Baskerville Old Face" panose="02020602080505020303" pitchFamily="18" charset="0"/>
              </a:rPr>
              <a:t>Shannan Nichols</a:t>
            </a:r>
          </a:p>
          <a:p>
            <a:pPr marL="260350" indent="-260350"/>
            <a:r>
              <a:rPr lang="en-US" dirty="0">
                <a:solidFill>
                  <a:schemeClr val="tx1"/>
                </a:solidFill>
                <a:latin typeface="Baskerville Old Face"/>
              </a:rPr>
              <a:t>Vonda Young </a:t>
            </a:r>
            <a:endParaRPr lang="en-US" dirty="0">
              <a:solidFill>
                <a:schemeClr val="tx1"/>
              </a:solidFill>
              <a:latin typeface="Baskerville Old Face" panose="02020602080505020303" pitchFamily="18" charset="0"/>
            </a:endParaRPr>
          </a:p>
          <a:p>
            <a:pPr marL="260350" indent="-260350"/>
            <a:endParaRPr lang="en-US" sz="1050" dirty="0">
              <a:solidFill>
                <a:schemeClr val="tx1"/>
              </a:solidFill>
              <a:latin typeface="Baskerville Old Face" panose="02020602080505020303" pitchFamily="18" charset="0"/>
            </a:endParaRPr>
          </a:p>
          <a:p>
            <a:pPr marL="260350" indent="-260350"/>
            <a:endParaRPr lang="en-US" sz="1050" dirty="0">
              <a:solidFill>
                <a:schemeClr val="tx1"/>
              </a:solidFill>
              <a:latin typeface="Baskerville Old Face" panose="02020602080505020303" pitchFamily="18" charset="0"/>
            </a:endParaRPr>
          </a:p>
          <a:p>
            <a:pPr marL="260350" indent="-260350"/>
            <a:endParaRPr lang="en-US" sz="1050" dirty="0">
              <a:solidFill>
                <a:schemeClr val="tx1"/>
              </a:solidFill>
            </a:endParaRPr>
          </a:p>
        </p:txBody>
      </p:sp>
      <p:cxnSp>
        <p:nvCxnSpPr>
          <p:cNvPr id="7" name="Straight Connector 6">
            <a:extLst>
              <a:ext uri="{FF2B5EF4-FFF2-40B4-BE49-F238E27FC236}">
                <a16:creationId xmlns:a16="http://schemas.microsoft.com/office/drawing/2014/main" id="{0E345AB6-A2C8-4127-9C99-5B03E61920AB}"/>
              </a:ext>
            </a:extLst>
          </p:cNvPr>
          <p:cNvCxnSpPr>
            <a:cxnSpLocks/>
          </p:cNvCxnSpPr>
          <p:nvPr/>
        </p:nvCxnSpPr>
        <p:spPr>
          <a:xfrm>
            <a:off x="3261904" y="711199"/>
            <a:ext cx="0" cy="4290569"/>
          </a:xfrm>
          <a:prstGeom prst="line">
            <a:avLst/>
          </a:prstGeom>
          <a:ln w="762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BA7763C-4BB7-4CC0-B522-02381CEEA996}"/>
              </a:ext>
            </a:extLst>
          </p:cNvPr>
          <p:cNvCxnSpPr>
            <a:cxnSpLocks/>
          </p:cNvCxnSpPr>
          <p:nvPr/>
        </p:nvCxnSpPr>
        <p:spPr>
          <a:xfrm>
            <a:off x="6643558" y="743203"/>
            <a:ext cx="0" cy="4258565"/>
          </a:xfrm>
          <a:prstGeom prst="line">
            <a:avLst/>
          </a:prstGeom>
          <a:ln w="76200"/>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D8BAD5EE-BE71-44F1-812D-8375992F2FC7}"/>
              </a:ext>
            </a:extLst>
          </p:cNvPr>
          <p:cNvSpPr/>
          <p:nvPr/>
        </p:nvSpPr>
        <p:spPr>
          <a:xfrm>
            <a:off x="-57148" y="1469571"/>
            <a:ext cx="3750134" cy="2708434"/>
          </a:xfrm>
          <a:prstGeom prst="rect">
            <a:avLst/>
          </a:prstGeom>
        </p:spPr>
        <p:txBody>
          <a:bodyPr wrap="square" lIns="91440" tIns="45720" rIns="91440" bIns="45720" anchor="t">
            <a:spAutoFit/>
          </a:bodyPr>
          <a:lstStyle/>
          <a:p>
            <a:r>
              <a:rPr lang="en-US" sz="1600" b="1" u="sng" dirty="0">
                <a:solidFill>
                  <a:schemeClr val="tx1"/>
                </a:solidFill>
                <a:latin typeface="Baskerville Old Face" panose="02020602080505020303" pitchFamily="18" charset="0"/>
              </a:rPr>
              <a:t>School Support Staff</a:t>
            </a:r>
          </a:p>
          <a:p>
            <a:r>
              <a:rPr lang="en-US" dirty="0">
                <a:solidFill>
                  <a:schemeClr val="tx1"/>
                </a:solidFill>
                <a:latin typeface="Baskerville Old Face" panose="02020602080505020303" pitchFamily="18" charset="0"/>
              </a:rPr>
              <a:t>Diana Gregory - Secretary/Bookkeeper</a:t>
            </a:r>
          </a:p>
          <a:p>
            <a:r>
              <a:rPr lang="en-US" dirty="0">
                <a:solidFill>
                  <a:schemeClr val="tx1"/>
                </a:solidFill>
                <a:latin typeface="Baskerville Old Face" panose="02020602080505020303" pitchFamily="18" charset="0"/>
              </a:rPr>
              <a:t>Michelle Ba - Data Management Tech</a:t>
            </a:r>
          </a:p>
          <a:p>
            <a:r>
              <a:rPr lang="en-US" dirty="0">
                <a:solidFill>
                  <a:schemeClr val="tx1"/>
                </a:solidFill>
                <a:latin typeface="Baskerville Old Face"/>
              </a:rPr>
              <a:t>Rhianna Alejo - Clerk Specialist I</a:t>
            </a:r>
          </a:p>
          <a:p>
            <a:r>
              <a:rPr lang="en-US" dirty="0">
                <a:solidFill>
                  <a:schemeClr val="tx1"/>
                </a:solidFill>
                <a:latin typeface="Baskerville Old Face" panose="02020602080505020303" pitchFamily="18" charset="0"/>
              </a:rPr>
              <a:t>Dr. Eartha Mims – D.A. and </a:t>
            </a:r>
            <a:r>
              <a:rPr lang="en-US" dirty="0" err="1">
                <a:solidFill>
                  <a:schemeClr val="tx1"/>
                </a:solidFill>
                <a:latin typeface="Baskerville Old Face" panose="02020602080505020303" pitchFamily="18" charset="0"/>
              </a:rPr>
              <a:t>Teleschool</a:t>
            </a:r>
            <a:endParaRPr lang="en-US" dirty="0">
              <a:solidFill>
                <a:schemeClr val="tx1"/>
              </a:solidFill>
              <a:latin typeface="Baskerville Old Face" panose="02020602080505020303" pitchFamily="18" charset="0"/>
            </a:endParaRPr>
          </a:p>
          <a:p>
            <a:r>
              <a:rPr lang="en-US" dirty="0">
                <a:solidFill>
                  <a:schemeClr val="tx1"/>
                </a:solidFill>
                <a:latin typeface="Baskerville Old Face" panose="02020602080505020303" pitchFamily="18" charset="0"/>
              </a:rPr>
              <a:t>School Counselor</a:t>
            </a:r>
          </a:p>
          <a:p>
            <a:r>
              <a:rPr lang="en-US" dirty="0">
                <a:solidFill>
                  <a:schemeClr val="tx1"/>
                </a:solidFill>
                <a:latin typeface="Baskerville Old Face" panose="02020602080505020303" pitchFamily="18" charset="0"/>
              </a:rPr>
              <a:t>Coach Blackmon - Behavior Specialist	</a:t>
            </a:r>
          </a:p>
          <a:p>
            <a:r>
              <a:rPr lang="en-US" dirty="0">
                <a:solidFill>
                  <a:schemeClr val="tx1"/>
                </a:solidFill>
                <a:latin typeface="Baskerville Old Face" panose="02020602080505020303" pitchFamily="18" charset="0"/>
              </a:rPr>
              <a:t>Officer Conyer- S.R.O.</a:t>
            </a:r>
          </a:p>
          <a:p>
            <a:r>
              <a:rPr lang="en-US" dirty="0">
                <a:solidFill>
                  <a:schemeClr val="tx1"/>
                </a:solidFill>
                <a:latin typeface="Baskerville Old Face" panose="02020602080505020303" pitchFamily="18" charset="0"/>
              </a:rPr>
              <a:t>Devlin Pippert - School Social Worker</a:t>
            </a:r>
          </a:p>
          <a:p>
            <a:r>
              <a:rPr lang="en-US" dirty="0">
                <a:solidFill>
                  <a:schemeClr val="tx1"/>
                </a:solidFill>
                <a:latin typeface="Baskerville Old Face" panose="02020602080505020303" pitchFamily="18" charset="0"/>
              </a:rPr>
              <a:t>Melanie Gillett- School Psychologist</a:t>
            </a:r>
          </a:p>
          <a:p>
            <a:r>
              <a:rPr lang="en-US">
                <a:solidFill>
                  <a:schemeClr val="tx1"/>
                </a:solidFill>
                <a:latin typeface="Baskerville Old Face" panose="02020602080505020303" pitchFamily="18" charset="0"/>
              </a:rPr>
              <a:t>Cathy Johnson- </a:t>
            </a:r>
            <a:r>
              <a:rPr lang="en-US" dirty="0">
                <a:solidFill>
                  <a:schemeClr val="tx1"/>
                </a:solidFill>
                <a:latin typeface="Baskerville Old Face" panose="02020602080505020303" pitchFamily="18" charset="0"/>
              </a:rPr>
              <a:t>Registered Nurse</a:t>
            </a:r>
          </a:p>
          <a:p>
            <a:r>
              <a:rPr lang="en-US" dirty="0">
                <a:solidFill>
                  <a:schemeClr val="tx1"/>
                </a:solidFill>
                <a:latin typeface="Baskerville Old Face"/>
              </a:rPr>
              <a:t>David Willis – Technology Technician </a:t>
            </a:r>
            <a:endParaRPr lang="en-US" dirty="0">
              <a:solidFill>
                <a:schemeClr val="tx1"/>
              </a:solidFill>
              <a:latin typeface="Baskerville Old Face" panose="02020602080505020303" pitchFamily="18" charset="0"/>
            </a:endParaRPr>
          </a:p>
        </p:txBody>
      </p:sp>
      <p:sp>
        <p:nvSpPr>
          <p:cNvPr id="10" name="Rectangle 9">
            <a:extLst>
              <a:ext uri="{FF2B5EF4-FFF2-40B4-BE49-F238E27FC236}">
                <a16:creationId xmlns:a16="http://schemas.microsoft.com/office/drawing/2014/main" id="{4EEB07CE-CD73-4328-BC9E-C4E5BBC6C1DA}"/>
              </a:ext>
            </a:extLst>
          </p:cNvPr>
          <p:cNvSpPr/>
          <p:nvPr/>
        </p:nvSpPr>
        <p:spPr>
          <a:xfrm>
            <a:off x="3261904" y="898088"/>
            <a:ext cx="3901609" cy="3354765"/>
          </a:xfrm>
          <a:prstGeom prst="rect">
            <a:avLst/>
          </a:prstGeom>
        </p:spPr>
        <p:txBody>
          <a:bodyPr wrap="square">
            <a:spAutoFit/>
          </a:bodyPr>
          <a:lstStyle/>
          <a:p>
            <a:r>
              <a:rPr lang="en-US" sz="1600" b="1" u="sng" dirty="0">
                <a:solidFill>
                  <a:schemeClr val="tx1"/>
                </a:solidFill>
                <a:latin typeface="Baskerville Old Face" panose="02020602080505020303" pitchFamily="18" charset="0"/>
              </a:rPr>
              <a:t>School Instructional Staff</a:t>
            </a:r>
          </a:p>
          <a:p>
            <a:pPr marL="260604" indent="-260604"/>
            <a:r>
              <a:rPr lang="en-US" dirty="0">
                <a:solidFill>
                  <a:schemeClr val="tx1"/>
                </a:solidFill>
                <a:latin typeface="Baskerville Old Face" panose="02020602080505020303" pitchFamily="18" charset="0"/>
              </a:rPr>
              <a:t>Natalee Cleveland – Math 5-9, Algebra 1, Safe</a:t>
            </a:r>
          </a:p>
          <a:p>
            <a:pPr marL="260604" indent="-260604"/>
            <a:r>
              <a:rPr lang="en-US" dirty="0">
                <a:solidFill>
                  <a:schemeClr val="tx1"/>
                </a:solidFill>
                <a:latin typeface="Baskerville Old Face" panose="02020602080505020303" pitchFamily="18" charset="0"/>
              </a:rPr>
              <a:t> Club, and Multicultural Advisor</a:t>
            </a:r>
          </a:p>
          <a:p>
            <a:pPr marL="260604" indent="-260604"/>
            <a:r>
              <a:rPr lang="en-US" dirty="0">
                <a:solidFill>
                  <a:schemeClr val="tx1"/>
                </a:solidFill>
                <a:latin typeface="Baskerville Old Face" panose="02020602080505020303" pitchFamily="18" charset="0"/>
              </a:rPr>
              <a:t>Pamela Douglas – Math, Science, and English</a:t>
            </a:r>
          </a:p>
          <a:p>
            <a:pPr marL="260604" indent="-260604"/>
            <a:r>
              <a:rPr lang="en-US" dirty="0">
                <a:solidFill>
                  <a:schemeClr val="tx1"/>
                </a:solidFill>
                <a:latin typeface="Baskerville Old Face" panose="02020602080505020303" pitchFamily="18" charset="0"/>
              </a:rPr>
              <a:t>6-12 </a:t>
            </a:r>
          </a:p>
          <a:p>
            <a:pPr marL="260604" indent="-260604"/>
            <a:r>
              <a:rPr lang="en-US" dirty="0">
                <a:solidFill>
                  <a:schemeClr val="tx1"/>
                </a:solidFill>
                <a:latin typeface="Baskerville Old Face" panose="02020602080505020303" pitchFamily="18" charset="0"/>
              </a:rPr>
              <a:t>Elizabeth Hassler –Science</a:t>
            </a:r>
          </a:p>
          <a:p>
            <a:pPr marL="260604" indent="-260604"/>
            <a:r>
              <a:rPr lang="en-US" dirty="0">
                <a:solidFill>
                  <a:schemeClr val="tx1"/>
                </a:solidFill>
                <a:latin typeface="Baskerville Old Face" panose="02020602080505020303" pitchFamily="18" charset="0"/>
              </a:rPr>
              <a:t>Alicia Higgins – Math 6-12 and SWAT </a:t>
            </a:r>
          </a:p>
          <a:p>
            <a:pPr marL="260604" indent="-260604"/>
            <a:r>
              <a:rPr lang="en-US" dirty="0">
                <a:solidFill>
                  <a:schemeClr val="tx1"/>
                </a:solidFill>
                <a:latin typeface="Baskerville Old Face" panose="02020602080505020303" pitchFamily="18" charset="0"/>
              </a:rPr>
              <a:t>Natasha Sandman – Business Education, </a:t>
            </a:r>
          </a:p>
          <a:p>
            <a:pPr marL="260604" indent="-260604"/>
            <a:r>
              <a:rPr lang="en-US" dirty="0">
                <a:solidFill>
                  <a:schemeClr val="tx1"/>
                </a:solidFill>
                <a:latin typeface="Baskerville Old Face" panose="02020602080505020303" pitchFamily="18" charset="0"/>
              </a:rPr>
              <a:t>Social Studies 6-12, and Tech. Coordinator</a:t>
            </a:r>
          </a:p>
          <a:p>
            <a:pPr marL="260604" indent="-260604"/>
            <a:r>
              <a:rPr lang="en-US" dirty="0">
                <a:solidFill>
                  <a:schemeClr val="tx1"/>
                </a:solidFill>
                <a:latin typeface="Baskerville Old Face" panose="02020602080505020303" pitchFamily="18" charset="0"/>
              </a:rPr>
              <a:t>Nakkia Sly- Social Studies, Title 1 Coordinator,</a:t>
            </a:r>
          </a:p>
          <a:p>
            <a:pPr marL="260604" indent="-260604"/>
            <a:r>
              <a:rPr lang="en-US" dirty="0">
                <a:solidFill>
                  <a:schemeClr val="tx1"/>
                </a:solidFill>
                <a:latin typeface="Baskerville Old Face" panose="02020602080505020303" pitchFamily="18" charset="0"/>
              </a:rPr>
              <a:t>Family Liaison, and Senior Advisor </a:t>
            </a:r>
          </a:p>
          <a:p>
            <a:pPr marL="260604" indent="-260604"/>
            <a:r>
              <a:rPr lang="en-US" dirty="0">
                <a:solidFill>
                  <a:schemeClr val="tx1"/>
                </a:solidFill>
                <a:latin typeface="Baskerville Old Face" panose="02020602080505020303" pitchFamily="18" charset="0"/>
              </a:rPr>
              <a:t>Teniquiana </a:t>
            </a:r>
            <a:r>
              <a:rPr lang="en-US" dirty="0" err="1">
                <a:solidFill>
                  <a:schemeClr val="tx1"/>
                </a:solidFill>
                <a:latin typeface="Baskerville Old Face" panose="02020602080505020303" pitchFamily="18" charset="0"/>
              </a:rPr>
              <a:t>Smarwt</a:t>
            </a:r>
            <a:r>
              <a:rPr lang="en-US" dirty="0">
                <a:solidFill>
                  <a:schemeClr val="tx1"/>
                </a:solidFill>
                <a:latin typeface="Baskerville Old Face" panose="02020602080505020303" pitchFamily="18" charset="0"/>
              </a:rPr>
              <a:t> – ESE and Girlfriends</a:t>
            </a:r>
          </a:p>
          <a:p>
            <a:pPr marL="260604" indent="-260604"/>
            <a:r>
              <a:rPr lang="en-US" dirty="0">
                <a:solidFill>
                  <a:schemeClr val="tx1"/>
                </a:solidFill>
                <a:latin typeface="Baskerville Old Face" panose="02020602080505020303" pitchFamily="18" charset="0"/>
              </a:rPr>
              <a:t>Erin Savage– English 3 &amp; 4</a:t>
            </a:r>
          </a:p>
          <a:p>
            <a:pPr marL="260604" indent="-260604"/>
            <a:endParaRPr lang="en-US" dirty="0">
              <a:solidFill>
                <a:schemeClr val="tx1"/>
              </a:solidFill>
              <a:latin typeface="Baskerville Old Face" panose="02020602080505020303" pitchFamily="18" charset="0"/>
            </a:endParaRPr>
          </a:p>
          <a:p>
            <a:pPr marL="260604" indent="-260604"/>
            <a:endParaRPr lang="en-US" dirty="0">
              <a:solidFill>
                <a:schemeClr val="tx1"/>
              </a:solidFill>
              <a:latin typeface="Baskerville Old Face" panose="02020602080505020303" pitchFamily="18" charset="0"/>
            </a:endParaRPr>
          </a:p>
        </p:txBody>
      </p:sp>
      <p:sp>
        <p:nvSpPr>
          <p:cNvPr id="11" name="Title 1">
            <a:extLst>
              <a:ext uri="{FF2B5EF4-FFF2-40B4-BE49-F238E27FC236}">
                <a16:creationId xmlns:a16="http://schemas.microsoft.com/office/drawing/2014/main" id="{A19DA4C2-8BE7-4533-A43A-B14813BDC1F6}"/>
              </a:ext>
            </a:extLst>
          </p:cNvPr>
          <p:cNvSpPr txBox="1">
            <a:spLocks/>
          </p:cNvSpPr>
          <p:nvPr/>
        </p:nvSpPr>
        <p:spPr>
          <a:xfrm>
            <a:off x="285072" y="83860"/>
            <a:ext cx="8615087" cy="584799"/>
          </a:xfrm>
          <a:prstGeom prst="rect">
            <a:avLst/>
          </a:prstGeom>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3600" b="1">
                <a:solidFill>
                  <a:srgbClr val="C00000"/>
                </a:solidFill>
                <a:latin typeface="Baskerville Old Face" panose="02020602080505020303" pitchFamily="18" charset="0"/>
              </a:rPr>
              <a:t>WHO’S </a:t>
            </a:r>
            <a:r>
              <a:rPr lang="en-US" sz="2800" b="1">
                <a:solidFill>
                  <a:srgbClr val="C00000"/>
                </a:solidFill>
                <a:latin typeface="Baskerville Old Face" panose="02020602080505020303" pitchFamily="18" charset="0"/>
              </a:rPr>
              <a:t>WHO</a:t>
            </a:r>
            <a:r>
              <a:rPr lang="en-US" sz="3600" b="1">
                <a:solidFill>
                  <a:srgbClr val="C00000"/>
                </a:solidFill>
                <a:latin typeface="Baskerville Old Face" panose="02020602080505020303" pitchFamily="18" charset="0"/>
              </a:rPr>
              <a:t> at DISSTON ACADEMY</a:t>
            </a:r>
          </a:p>
        </p:txBody>
      </p:sp>
    </p:spTree>
    <p:extLst>
      <p:ext uri="{BB962C8B-B14F-4D97-AF65-F5344CB8AC3E}">
        <p14:creationId xmlns:p14="http://schemas.microsoft.com/office/powerpoint/2010/main" val="958260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Google Shape;250;p43"/>
          <p:cNvSpPr txBox="1">
            <a:spLocks noGrp="1"/>
          </p:cNvSpPr>
          <p:nvPr>
            <p:ph type="subTitle" idx="1"/>
          </p:nvPr>
        </p:nvSpPr>
        <p:spPr>
          <a:xfrm>
            <a:off x="-60960" y="459562"/>
            <a:ext cx="9204960" cy="3914318"/>
          </a:xfrm>
          <a:prstGeom prst="rect">
            <a:avLst/>
          </a:prstGeom>
        </p:spPr>
        <p:txBody>
          <a:bodyPr spcFirstLastPara="1" wrap="square" lIns="91425" tIns="91425" rIns="91425" bIns="91425" anchor="ctr" anchorCtr="0">
            <a:noAutofit/>
          </a:bodyPr>
          <a:lstStyle/>
          <a:p>
            <a:r>
              <a:rPr lang="en-US" sz="5400" dirty="0">
                <a:solidFill>
                  <a:schemeClr val="tx1"/>
                </a:solidFill>
              </a:rPr>
              <a:t>Thank you</a:t>
            </a:r>
            <a:br>
              <a:rPr lang="en-US" sz="5400" dirty="0">
                <a:solidFill>
                  <a:schemeClr val="tx1"/>
                </a:solidFill>
              </a:rPr>
            </a:br>
            <a:r>
              <a:rPr lang="en-US" sz="5400" dirty="0">
                <a:solidFill>
                  <a:schemeClr val="tx1"/>
                </a:solidFill>
              </a:rPr>
              <a:t> for attending, we are excited to have you here!</a:t>
            </a:r>
          </a:p>
        </p:txBody>
      </p:sp>
      <p:pic>
        <p:nvPicPr>
          <p:cNvPr id="252" name="Google Shape;252;p43"/>
          <p:cNvPicPr preferRelativeResize="0"/>
          <p:nvPr/>
        </p:nvPicPr>
        <p:blipFill>
          <a:blip r:embed="rId4">
            <a:alphaModFix/>
          </a:blip>
          <a:stretch>
            <a:fillRect/>
          </a:stretch>
        </p:blipFill>
        <p:spPr>
          <a:xfrm>
            <a:off x="3078961" y="2933228"/>
            <a:ext cx="3172875" cy="1662650"/>
          </a:xfrm>
          <a:prstGeom prst="rect">
            <a:avLst/>
          </a:prstGeom>
          <a:noFill/>
          <a:ln>
            <a:noFill/>
          </a:ln>
        </p:spPr>
      </p:pic>
      <p:pic>
        <p:nvPicPr>
          <p:cNvPr id="253" name="Google Shape;253;p43"/>
          <p:cNvPicPr preferRelativeResize="0"/>
          <p:nvPr/>
        </p:nvPicPr>
        <p:blipFill>
          <a:blip r:embed="rId5">
            <a:alphaModFix/>
          </a:blip>
          <a:stretch>
            <a:fillRect/>
          </a:stretch>
        </p:blipFill>
        <p:spPr>
          <a:xfrm rot="1857642">
            <a:off x="6364816" y="-1909"/>
            <a:ext cx="2576700" cy="2150750"/>
          </a:xfrm>
          <a:prstGeom prst="rect">
            <a:avLst/>
          </a:prstGeom>
          <a:noFill/>
          <a:ln>
            <a:noFill/>
          </a:ln>
        </p:spPr>
      </p:pic>
      <p:pic>
        <p:nvPicPr>
          <p:cNvPr id="254" name="Google Shape;254;p43"/>
          <p:cNvPicPr preferRelativeResize="0"/>
          <p:nvPr/>
        </p:nvPicPr>
        <p:blipFill>
          <a:blip r:embed="rId5">
            <a:alphaModFix/>
          </a:blip>
          <a:stretch>
            <a:fillRect/>
          </a:stretch>
        </p:blipFill>
        <p:spPr>
          <a:xfrm rot="1857642">
            <a:off x="-175589" y="1216080"/>
            <a:ext cx="2576700" cy="2150750"/>
          </a:xfrm>
          <a:prstGeom prst="rect">
            <a:avLst/>
          </a:prstGeom>
          <a:noFill/>
          <a:ln>
            <a:noFill/>
          </a:ln>
        </p:spPr>
      </p:pic>
      <p:sp>
        <p:nvSpPr>
          <p:cNvPr id="7" name="Title 1">
            <a:extLst>
              <a:ext uri="{FF2B5EF4-FFF2-40B4-BE49-F238E27FC236}">
                <a16:creationId xmlns:a16="http://schemas.microsoft.com/office/drawing/2014/main" id="{0E54D223-CED6-4E45-9C2F-C61453D3C863}"/>
              </a:ext>
            </a:extLst>
          </p:cNvPr>
          <p:cNvSpPr txBox="1">
            <a:spLocks/>
          </p:cNvSpPr>
          <p:nvPr/>
        </p:nvSpPr>
        <p:spPr>
          <a:xfrm>
            <a:off x="2881837" y="279943"/>
            <a:ext cx="3409188" cy="584799"/>
          </a:xfrm>
          <a:prstGeom prst="rect">
            <a:avLst/>
          </a:prstGeom>
          <a:solidFill>
            <a:schemeClr val="bg1"/>
          </a:solidFill>
          <a:ln w="76200" cap="flat" cmpd="sng" algn="ctr">
            <a:solidFill>
              <a:schemeClr val="bg2"/>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a:solidFill>
                  <a:srgbClr val="C00000"/>
                </a:solidFill>
              </a:rPr>
              <a:t>General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3"/>
        <p:cNvGrpSpPr/>
        <p:nvPr/>
      </p:nvGrpSpPr>
      <p:grpSpPr>
        <a:xfrm>
          <a:off x="0" y="0"/>
          <a:ext cx="0" cy="0"/>
          <a:chOff x="0" y="0"/>
          <a:chExt cx="0" cy="0"/>
        </a:xfrm>
      </p:grpSpPr>
      <p:grpSp>
        <p:nvGrpSpPr>
          <p:cNvPr id="716" name="Google Shape;716;p66"/>
          <p:cNvGrpSpPr/>
          <p:nvPr/>
        </p:nvGrpSpPr>
        <p:grpSpPr>
          <a:xfrm>
            <a:off x="5755802" y="1261534"/>
            <a:ext cx="2949871" cy="2791666"/>
            <a:chOff x="5778662" y="690034"/>
            <a:chExt cx="2949871" cy="2791666"/>
          </a:xfrm>
        </p:grpSpPr>
        <p:sp>
          <p:nvSpPr>
            <p:cNvPr id="717" name="Google Shape;717;p66"/>
            <p:cNvSpPr/>
            <p:nvPr/>
          </p:nvSpPr>
          <p:spPr>
            <a:xfrm>
              <a:off x="6498036" y="3120324"/>
              <a:ext cx="733743" cy="324073"/>
            </a:xfrm>
            <a:custGeom>
              <a:avLst/>
              <a:gdLst/>
              <a:ahLst/>
              <a:cxnLst/>
              <a:rect l="l" t="t" r="r" b="b"/>
              <a:pathLst>
                <a:path w="21156" h="9344" extrusionOk="0">
                  <a:moveTo>
                    <a:pt x="6303" y="1"/>
                  </a:moveTo>
                  <a:cubicBezTo>
                    <a:pt x="6303" y="1"/>
                    <a:pt x="6145" y="8108"/>
                    <a:pt x="1" y="8108"/>
                  </a:cubicBezTo>
                  <a:lnTo>
                    <a:pt x="1" y="9343"/>
                  </a:lnTo>
                  <a:lnTo>
                    <a:pt x="21156" y="9343"/>
                  </a:lnTo>
                  <a:lnTo>
                    <a:pt x="21156" y="8045"/>
                  </a:lnTo>
                  <a:cubicBezTo>
                    <a:pt x="21156" y="8045"/>
                    <a:pt x="15329" y="7126"/>
                    <a:pt x="15329" y="1"/>
                  </a:cubicBezTo>
                  <a:close/>
                </a:path>
              </a:pathLst>
            </a:custGeom>
            <a:gradFill>
              <a:gsLst>
                <a:gs pos="0">
                  <a:srgbClr val="F2F2F2"/>
                </a:gs>
                <a:gs pos="100000">
                  <a:srgbClr val="A6A6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6"/>
            <p:cNvSpPr/>
            <p:nvPr/>
          </p:nvSpPr>
          <p:spPr>
            <a:xfrm>
              <a:off x="6293769" y="3399294"/>
              <a:ext cx="1142338" cy="82406"/>
            </a:xfrm>
            <a:custGeom>
              <a:avLst/>
              <a:gdLst/>
              <a:ahLst/>
              <a:cxnLst/>
              <a:rect l="l" t="t" r="r" b="b"/>
              <a:pathLst>
                <a:path w="32937" h="2376" extrusionOk="0">
                  <a:moveTo>
                    <a:pt x="0" y="1"/>
                  </a:moveTo>
                  <a:lnTo>
                    <a:pt x="0" y="2376"/>
                  </a:lnTo>
                  <a:lnTo>
                    <a:pt x="32936" y="2376"/>
                  </a:lnTo>
                  <a:lnTo>
                    <a:pt x="32936" y="1"/>
                  </a:lnTo>
                  <a:close/>
                </a:path>
              </a:pathLst>
            </a:cu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6"/>
            <p:cNvSpPr/>
            <p:nvPr/>
          </p:nvSpPr>
          <p:spPr>
            <a:xfrm>
              <a:off x="5778662" y="1661800"/>
              <a:ext cx="2172616" cy="1270836"/>
            </a:xfrm>
            <a:custGeom>
              <a:avLst/>
              <a:gdLst/>
              <a:ahLst/>
              <a:cxnLst/>
              <a:rect l="l" t="t" r="r" b="b"/>
              <a:pathLst>
                <a:path w="62643" h="36642" extrusionOk="0">
                  <a:moveTo>
                    <a:pt x="2439" y="1"/>
                  </a:moveTo>
                  <a:cubicBezTo>
                    <a:pt x="1077" y="1"/>
                    <a:pt x="1" y="1077"/>
                    <a:pt x="1" y="2439"/>
                  </a:cubicBezTo>
                  <a:lnTo>
                    <a:pt x="1" y="10610"/>
                  </a:lnTo>
                  <a:lnTo>
                    <a:pt x="1" y="14030"/>
                  </a:lnTo>
                  <a:lnTo>
                    <a:pt x="1" y="20744"/>
                  </a:lnTo>
                  <a:lnTo>
                    <a:pt x="1" y="30244"/>
                  </a:lnTo>
                  <a:lnTo>
                    <a:pt x="1" y="36642"/>
                  </a:lnTo>
                  <a:lnTo>
                    <a:pt x="62642" y="36642"/>
                  </a:lnTo>
                  <a:lnTo>
                    <a:pt x="62642" y="29769"/>
                  </a:lnTo>
                  <a:lnTo>
                    <a:pt x="62642" y="25874"/>
                  </a:lnTo>
                  <a:lnTo>
                    <a:pt x="62642" y="19224"/>
                  </a:lnTo>
                  <a:lnTo>
                    <a:pt x="62642" y="12320"/>
                  </a:lnTo>
                  <a:lnTo>
                    <a:pt x="62642" y="2439"/>
                  </a:lnTo>
                  <a:cubicBezTo>
                    <a:pt x="62642" y="1077"/>
                    <a:pt x="61534" y="1"/>
                    <a:pt x="60172" y="1"/>
                  </a:cubicBezTo>
                  <a:close/>
                </a:path>
              </a:pathLst>
            </a:custGeom>
            <a:gradFill>
              <a:gsLst>
                <a:gs pos="0">
                  <a:srgbClr val="F2F2F2"/>
                </a:gs>
                <a:gs pos="100000">
                  <a:srgbClr val="A6A6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6"/>
            <p:cNvSpPr/>
            <p:nvPr/>
          </p:nvSpPr>
          <p:spPr>
            <a:xfrm>
              <a:off x="5778662" y="2932529"/>
              <a:ext cx="2172616" cy="241668"/>
            </a:xfrm>
            <a:custGeom>
              <a:avLst/>
              <a:gdLst/>
              <a:ahLst/>
              <a:cxnLst/>
              <a:rect l="l" t="t" r="r" b="b"/>
              <a:pathLst>
                <a:path w="62643" h="6968" extrusionOk="0">
                  <a:moveTo>
                    <a:pt x="1" y="1"/>
                  </a:moveTo>
                  <a:lnTo>
                    <a:pt x="1" y="4498"/>
                  </a:lnTo>
                  <a:cubicBezTo>
                    <a:pt x="1" y="5859"/>
                    <a:pt x="1109" y="6968"/>
                    <a:pt x="2471" y="6968"/>
                  </a:cubicBezTo>
                  <a:lnTo>
                    <a:pt x="60172" y="6968"/>
                  </a:lnTo>
                  <a:cubicBezTo>
                    <a:pt x="61534" y="6968"/>
                    <a:pt x="62642" y="5859"/>
                    <a:pt x="62642" y="4498"/>
                  </a:cubicBezTo>
                  <a:lnTo>
                    <a:pt x="62642" y="1"/>
                  </a:lnTo>
                  <a:close/>
                </a:path>
              </a:pathLst>
            </a:custGeom>
            <a:gradFill>
              <a:gsLst>
                <a:gs pos="0">
                  <a:srgbClr val="F2F2F2"/>
                </a:gs>
                <a:gs pos="100000">
                  <a:srgbClr val="A6A6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6"/>
            <p:cNvSpPr/>
            <p:nvPr/>
          </p:nvSpPr>
          <p:spPr>
            <a:xfrm>
              <a:off x="6789109" y="3020409"/>
              <a:ext cx="150487" cy="68116"/>
            </a:xfrm>
            <a:custGeom>
              <a:avLst/>
              <a:gdLst/>
              <a:ahLst/>
              <a:cxnLst/>
              <a:rect l="l" t="t" r="r" b="b"/>
              <a:pathLst>
                <a:path w="4339" h="1964" extrusionOk="0">
                  <a:moveTo>
                    <a:pt x="2185" y="0"/>
                  </a:moveTo>
                  <a:cubicBezTo>
                    <a:pt x="982" y="0"/>
                    <a:pt x="0" y="443"/>
                    <a:pt x="0" y="982"/>
                  </a:cubicBezTo>
                  <a:cubicBezTo>
                    <a:pt x="0" y="1520"/>
                    <a:pt x="982" y="1964"/>
                    <a:pt x="2185" y="1964"/>
                  </a:cubicBezTo>
                  <a:cubicBezTo>
                    <a:pt x="3389" y="1964"/>
                    <a:pt x="4339" y="1520"/>
                    <a:pt x="4339" y="982"/>
                  </a:cubicBezTo>
                  <a:cubicBezTo>
                    <a:pt x="4339" y="443"/>
                    <a:pt x="3389" y="0"/>
                    <a:pt x="2185" y="0"/>
                  </a:cubicBezTo>
                  <a:close/>
                </a:path>
              </a:pathLst>
            </a:custGeom>
            <a:gradFill>
              <a:gsLst>
                <a:gs pos="0">
                  <a:srgbClr val="8C8C8C"/>
                </a:gs>
                <a:gs pos="100000">
                  <a:srgbClr val="40404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3" name="Google Shape;723;p66"/>
            <p:cNvPicPr preferRelativeResize="0"/>
            <p:nvPr/>
          </p:nvPicPr>
          <p:blipFill>
            <a:blip r:embed="rId4">
              <a:alphaModFix/>
            </a:blip>
            <a:stretch>
              <a:fillRect/>
            </a:stretch>
          </p:blipFill>
          <p:spPr>
            <a:xfrm rot="3430737">
              <a:off x="6863776" y="858055"/>
              <a:ext cx="2032778" cy="1696736"/>
            </a:xfrm>
            <a:prstGeom prst="rect">
              <a:avLst/>
            </a:prstGeom>
            <a:noFill/>
            <a:ln>
              <a:noFill/>
            </a:ln>
          </p:spPr>
        </p:pic>
      </p:grpSp>
      <p:pic>
        <p:nvPicPr>
          <p:cNvPr id="5" name="Picture 4">
            <a:extLst>
              <a:ext uri="{FF2B5EF4-FFF2-40B4-BE49-F238E27FC236}">
                <a16:creationId xmlns:a16="http://schemas.microsoft.com/office/drawing/2014/main" id="{2CEB1C93-BA6E-47E1-8662-ED9260DF38C3}"/>
              </a:ext>
            </a:extLst>
          </p:cNvPr>
          <p:cNvPicPr>
            <a:picLocks noChangeAspect="1"/>
          </p:cNvPicPr>
          <p:nvPr/>
        </p:nvPicPr>
        <p:blipFill>
          <a:blip r:embed="rId5"/>
          <a:stretch>
            <a:fillRect/>
          </a:stretch>
        </p:blipFill>
        <p:spPr>
          <a:xfrm>
            <a:off x="5851758" y="2268332"/>
            <a:ext cx="1984650" cy="1217777"/>
          </a:xfrm>
          <a:prstGeom prst="rect">
            <a:avLst/>
          </a:prstGeom>
          <a:effectLst>
            <a:softEdge rad="12700"/>
          </a:effectLst>
        </p:spPr>
      </p:pic>
      <p:sp>
        <p:nvSpPr>
          <p:cNvPr id="18" name="Title 1">
            <a:extLst>
              <a:ext uri="{FF2B5EF4-FFF2-40B4-BE49-F238E27FC236}">
                <a16:creationId xmlns:a16="http://schemas.microsoft.com/office/drawing/2014/main" id="{50B3BE7E-65BC-43C1-9B00-DACB8006886F}"/>
              </a:ext>
            </a:extLst>
          </p:cNvPr>
          <p:cNvSpPr>
            <a:spLocks noGrp="1"/>
          </p:cNvSpPr>
          <p:nvPr>
            <p:ph type="title"/>
          </p:nvPr>
        </p:nvSpPr>
        <p:spPr>
          <a:xfrm>
            <a:off x="1810512" y="194631"/>
            <a:ext cx="5476556" cy="779929"/>
          </a:xfrm>
          <a:solidFill>
            <a:schemeClr val="bg1"/>
          </a:solidFill>
          <a:ln w="28575">
            <a:solidFill>
              <a:schemeClr val="bg2"/>
            </a:solidFill>
          </a:ln>
          <a:scene3d>
            <a:camera prst="orthographicFront"/>
            <a:lightRig rig="threePt" dir="t"/>
          </a:scene3d>
          <a:sp3d extrusionH="76200" contourW="12700">
            <a:bevelT w="152400" h="50800" prst="softRound"/>
            <a:extrusionClr>
              <a:schemeClr val="accent5">
                <a:lumMod val="60000"/>
                <a:lumOff val="40000"/>
              </a:schemeClr>
            </a:extrusionClr>
            <a:contourClr>
              <a:schemeClr val="accent5">
                <a:lumMod val="60000"/>
                <a:lumOff val="40000"/>
              </a:schemeClr>
            </a:contourClr>
          </a:sp3d>
        </p:spPr>
        <p:txBody>
          <a:bodyPr/>
          <a:lstStyle/>
          <a:p>
            <a:r>
              <a:rPr lang="en-US" b="1">
                <a:solidFill>
                  <a:srgbClr val="C00000"/>
                </a:solidFill>
                <a:latin typeface="Baskerville Old Face" panose="02020602080505020303" pitchFamily="18" charset="0"/>
              </a:rPr>
              <a:t>Disston Academy’s Operational Staff</a:t>
            </a:r>
          </a:p>
        </p:txBody>
      </p:sp>
      <p:sp>
        <p:nvSpPr>
          <p:cNvPr id="19" name="Content Placeholder 2">
            <a:extLst>
              <a:ext uri="{FF2B5EF4-FFF2-40B4-BE49-F238E27FC236}">
                <a16:creationId xmlns:a16="http://schemas.microsoft.com/office/drawing/2014/main" id="{534C3B28-A7BF-4493-AAD3-481F8ED6A715}"/>
              </a:ext>
            </a:extLst>
          </p:cNvPr>
          <p:cNvSpPr txBox="1">
            <a:spLocks/>
          </p:cNvSpPr>
          <p:nvPr/>
        </p:nvSpPr>
        <p:spPr>
          <a:xfrm>
            <a:off x="-86393" y="1087121"/>
            <a:ext cx="6498036" cy="3471783"/>
          </a:xfrm>
          <a:prstGeom prst="rect">
            <a:avLst/>
          </a:prstGeom>
          <a:noFill/>
          <a:ln>
            <a:noFill/>
          </a:ln>
          <a:effectLst>
            <a:outerShdw algn="bl" rotWithShape="0">
              <a:srgbClr val="000000"/>
            </a:outerShdw>
          </a:effectLst>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FFFFFF"/>
              </a:buClr>
              <a:buSzPts val="1300"/>
              <a:buFont typeface="Roboto"/>
              <a:buNone/>
              <a:defRPr sz="1300" b="0" i="0" u="none" strike="noStrike" cap="none">
                <a:solidFill>
                  <a:srgbClr val="FFFFFF"/>
                </a:solidFill>
                <a:latin typeface="Roboto"/>
                <a:ea typeface="Roboto"/>
                <a:cs typeface="Roboto"/>
                <a:sym typeface="Roboto"/>
              </a:defRPr>
            </a:lvl1pPr>
            <a:lvl2pPr marL="914400" marR="0" lvl="1" indent="-311150" algn="l" rtl="0">
              <a:lnSpc>
                <a:spcPct val="100000"/>
              </a:lnSpc>
              <a:spcBef>
                <a:spcPts val="0"/>
              </a:spcBef>
              <a:spcAft>
                <a:spcPts val="0"/>
              </a:spcAft>
              <a:buClr>
                <a:srgbClr val="FFFFFF"/>
              </a:buClr>
              <a:buSzPts val="1800"/>
              <a:buFont typeface="Roboto"/>
              <a:buNone/>
              <a:defRPr sz="1800" b="1" i="1" u="none" strike="noStrike" cap="none">
                <a:solidFill>
                  <a:srgbClr val="FFFFFF"/>
                </a:solidFill>
                <a:latin typeface="Roboto"/>
                <a:ea typeface="Roboto"/>
                <a:cs typeface="Roboto"/>
                <a:sym typeface="Roboto"/>
              </a:defRPr>
            </a:lvl2pPr>
            <a:lvl3pPr marL="1371600" marR="0" lvl="2" indent="-311150" algn="l" rtl="0">
              <a:lnSpc>
                <a:spcPct val="100000"/>
              </a:lnSpc>
              <a:spcBef>
                <a:spcPts val="0"/>
              </a:spcBef>
              <a:spcAft>
                <a:spcPts val="0"/>
              </a:spcAft>
              <a:buClr>
                <a:srgbClr val="FFFFFF"/>
              </a:buClr>
              <a:buSzPts val="1800"/>
              <a:buFont typeface="Roboto"/>
              <a:buNone/>
              <a:defRPr sz="1800" b="1" i="1" u="none" strike="noStrike" cap="none">
                <a:solidFill>
                  <a:srgbClr val="FFFFFF"/>
                </a:solidFill>
                <a:latin typeface="Roboto"/>
                <a:ea typeface="Roboto"/>
                <a:cs typeface="Roboto"/>
                <a:sym typeface="Roboto"/>
              </a:defRPr>
            </a:lvl3pPr>
            <a:lvl4pPr marL="1828800" marR="0" lvl="3" indent="-311150" algn="l" rtl="0">
              <a:lnSpc>
                <a:spcPct val="100000"/>
              </a:lnSpc>
              <a:spcBef>
                <a:spcPts val="0"/>
              </a:spcBef>
              <a:spcAft>
                <a:spcPts val="0"/>
              </a:spcAft>
              <a:buClr>
                <a:srgbClr val="FFFFFF"/>
              </a:buClr>
              <a:buSzPts val="1800"/>
              <a:buFont typeface="Roboto"/>
              <a:buNone/>
              <a:defRPr sz="1800" b="1" i="1" u="none" strike="noStrike" cap="none">
                <a:solidFill>
                  <a:srgbClr val="FFFFFF"/>
                </a:solidFill>
                <a:latin typeface="Roboto"/>
                <a:ea typeface="Roboto"/>
                <a:cs typeface="Roboto"/>
                <a:sym typeface="Roboto"/>
              </a:defRPr>
            </a:lvl4pPr>
            <a:lvl5pPr marL="2286000" marR="0" lvl="4" indent="-311150" algn="l" rtl="0">
              <a:lnSpc>
                <a:spcPct val="100000"/>
              </a:lnSpc>
              <a:spcBef>
                <a:spcPts val="0"/>
              </a:spcBef>
              <a:spcAft>
                <a:spcPts val="0"/>
              </a:spcAft>
              <a:buClr>
                <a:srgbClr val="FFFFFF"/>
              </a:buClr>
              <a:buSzPts val="1800"/>
              <a:buFont typeface="Roboto"/>
              <a:buNone/>
              <a:defRPr sz="1800" b="1" i="1" u="none" strike="noStrike" cap="none">
                <a:solidFill>
                  <a:srgbClr val="FFFFFF"/>
                </a:solidFill>
                <a:latin typeface="Roboto"/>
                <a:ea typeface="Roboto"/>
                <a:cs typeface="Roboto"/>
                <a:sym typeface="Roboto"/>
              </a:defRPr>
            </a:lvl5pPr>
            <a:lvl6pPr marL="2743200" marR="0" lvl="5" indent="-311150" algn="l" rtl="0">
              <a:lnSpc>
                <a:spcPct val="100000"/>
              </a:lnSpc>
              <a:spcBef>
                <a:spcPts val="0"/>
              </a:spcBef>
              <a:spcAft>
                <a:spcPts val="0"/>
              </a:spcAft>
              <a:buClr>
                <a:srgbClr val="FFFFFF"/>
              </a:buClr>
              <a:buSzPts val="1800"/>
              <a:buFont typeface="Roboto"/>
              <a:buNone/>
              <a:defRPr sz="1800" b="1" i="1" u="none" strike="noStrike" cap="none">
                <a:solidFill>
                  <a:srgbClr val="FFFFFF"/>
                </a:solidFill>
                <a:latin typeface="Roboto"/>
                <a:ea typeface="Roboto"/>
                <a:cs typeface="Roboto"/>
                <a:sym typeface="Roboto"/>
              </a:defRPr>
            </a:lvl6pPr>
            <a:lvl7pPr marL="3200400" marR="0" lvl="6" indent="-311150" algn="l" rtl="0">
              <a:lnSpc>
                <a:spcPct val="100000"/>
              </a:lnSpc>
              <a:spcBef>
                <a:spcPts val="0"/>
              </a:spcBef>
              <a:spcAft>
                <a:spcPts val="0"/>
              </a:spcAft>
              <a:buClr>
                <a:srgbClr val="FFFFFF"/>
              </a:buClr>
              <a:buSzPts val="1800"/>
              <a:buFont typeface="Roboto"/>
              <a:buNone/>
              <a:defRPr sz="1800" b="1" i="1" u="none" strike="noStrike" cap="none">
                <a:solidFill>
                  <a:srgbClr val="FFFFFF"/>
                </a:solidFill>
                <a:latin typeface="Roboto"/>
                <a:ea typeface="Roboto"/>
                <a:cs typeface="Roboto"/>
                <a:sym typeface="Roboto"/>
              </a:defRPr>
            </a:lvl7pPr>
            <a:lvl8pPr marL="3657600" marR="0" lvl="7" indent="-311150" algn="l" rtl="0">
              <a:lnSpc>
                <a:spcPct val="100000"/>
              </a:lnSpc>
              <a:spcBef>
                <a:spcPts val="0"/>
              </a:spcBef>
              <a:spcAft>
                <a:spcPts val="0"/>
              </a:spcAft>
              <a:buClr>
                <a:srgbClr val="FFFFFF"/>
              </a:buClr>
              <a:buSzPts val="1800"/>
              <a:buFont typeface="Roboto"/>
              <a:buNone/>
              <a:defRPr sz="1800" b="1" i="1" u="none" strike="noStrike" cap="none">
                <a:solidFill>
                  <a:srgbClr val="FFFFFF"/>
                </a:solidFill>
                <a:latin typeface="Roboto"/>
                <a:ea typeface="Roboto"/>
                <a:cs typeface="Roboto"/>
                <a:sym typeface="Roboto"/>
              </a:defRPr>
            </a:lvl8pPr>
            <a:lvl9pPr marL="4114800" marR="0" lvl="8" indent="-311150" algn="l" rtl="0">
              <a:lnSpc>
                <a:spcPct val="100000"/>
              </a:lnSpc>
              <a:spcBef>
                <a:spcPts val="0"/>
              </a:spcBef>
              <a:spcAft>
                <a:spcPts val="0"/>
              </a:spcAft>
              <a:buClr>
                <a:srgbClr val="FFFFFF"/>
              </a:buClr>
              <a:buSzPts val="1800"/>
              <a:buFont typeface="Roboto"/>
              <a:buNone/>
              <a:defRPr sz="1800" b="1" i="1" u="none" strike="noStrike" cap="none">
                <a:solidFill>
                  <a:srgbClr val="FFFFFF"/>
                </a:solidFill>
                <a:latin typeface="Roboto"/>
                <a:ea typeface="Roboto"/>
                <a:cs typeface="Roboto"/>
                <a:sym typeface="Roboto"/>
              </a:defRPr>
            </a:lvl9pPr>
          </a:lstStyle>
          <a:p>
            <a:pPr>
              <a:buClr>
                <a:srgbClr val="F6F672"/>
              </a:buClr>
              <a:buFont typeface="Wingdings" panose="05000000000000000000" pitchFamily="2" charset="2"/>
              <a:buChar char="v"/>
            </a:pPr>
            <a:r>
              <a:rPr lang="en-US" sz="2400" b="1" dirty="0">
                <a:solidFill>
                  <a:schemeClr val="tx1"/>
                </a:solidFill>
              </a:rPr>
              <a:t>Rochi Morand - Head Plant Operator</a:t>
            </a:r>
          </a:p>
          <a:p>
            <a:pPr>
              <a:buClr>
                <a:srgbClr val="F6F672"/>
              </a:buClr>
              <a:buFont typeface="Wingdings" panose="05000000000000000000" pitchFamily="2" charset="2"/>
              <a:buChar char="v"/>
            </a:pPr>
            <a:r>
              <a:rPr lang="en-US" sz="2400" b="1" dirty="0">
                <a:solidFill>
                  <a:schemeClr val="tx1"/>
                </a:solidFill>
              </a:rPr>
              <a:t>Daryll Russell- Night Foreman </a:t>
            </a:r>
          </a:p>
          <a:p>
            <a:pPr>
              <a:buClr>
                <a:srgbClr val="F6F672"/>
              </a:buClr>
              <a:buFont typeface="Wingdings" panose="05000000000000000000" pitchFamily="2" charset="2"/>
              <a:buChar char="v"/>
            </a:pPr>
            <a:r>
              <a:rPr lang="en-US" sz="2400" b="1" dirty="0">
                <a:solidFill>
                  <a:schemeClr val="tx1"/>
                </a:solidFill>
              </a:rPr>
              <a:t>David Rhett- Plant Operator</a:t>
            </a:r>
          </a:p>
          <a:p>
            <a:pPr>
              <a:buClr>
                <a:srgbClr val="F6F672"/>
              </a:buClr>
              <a:buFont typeface="Wingdings" panose="05000000000000000000" pitchFamily="2" charset="2"/>
              <a:buChar char="v"/>
            </a:pPr>
            <a:r>
              <a:rPr lang="en-US" sz="2400" b="1" dirty="0">
                <a:solidFill>
                  <a:schemeClr val="tx1"/>
                </a:solidFill>
              </a:rPr>
              <a:t>Thi Huynyh Duong - Plant Operator</a:t>
            </a:r>
          </a:p>
          <a:p>
            <a:endParaRPr lang="en-US" sz="2400" dirty="0"/>
          </a:p>
          <a:p>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grpSp>
        <p:nvGrpSpPr>
          <p:cNvPr id="210" name="Google Shape;210;p38"/>
          <p:cNvGrpSpPr/>
          <p:nvPr/>
        </p:nvGrpSpPr>
        <p:grpSpPr>
          <a:xfrm>
            <a:off x="4846320" y="1508760"/>
            <a:ext cx="4227015" cy="3579876"/>
            <a:chOff x="3769100" y="-238452"/>
            <a:chExt cx="5583127" cy="5381952"/>
          </a:xfrm>
        </p:grpSpPr>
        <p:pic>
          <p:nvPicPr>
            <p:cNvPr id="211" name="Google Shape;211;p38"/>
            <p:cNvPicPr preferRelativeResize="0"/>
            <p:nvPr/>
          </p:nvPicPr>
          <p:blipFill rotWithShape="1">
            <a:blip r:embed="rId4">
              <a:alphaModFix/>
            </a:blip>
            <a:srcRect l="38938"/>
            <a:stretch/>
          </p:blipFill>
          <p:spPr>
            <a:xfrm>
              <a:off x="3769100" y="-9825"/>
              <a:ext cx="5583127" cy="5153325"/>
            </a:xfrm>
            <a:prstGeom prst="rect">
              <a:avLst/>
            </a:prstGeom>
            <a:noFill/>
            <a:ln>
              <a:noFill/>
            </a:ln>
          </p:spPr>
        </p:pic>
        <p:pic>
          <p:nvPicPr>
            <p:cNvPr id="212" name="Google Shape;212;p38"/>
            <p:cNvPicPr preferRelativeResize="0"/>
            <p:nvPr/>
          </p:nvPicPr>
          <p:blipFill>
            <a:blip r:embed="rId5">
              <a:alphaModFix/>
            </a:blip>
            <a:stretch>
              <a:fillRect/>
            </a:stretch>
          </p:blipFill>
          <p:spPr>
            <a:xfrm>
              <a:off x="5048643" y="728843"/>
              <a:ext cx="2576700" cy="2150749"/>
            </a:xfrm>
            <a:prstGeom prst="rect">
              <a:avLst/>
            </a:prstGeom>
            <a:noFill/>
            <a:ln>
              <a:noFill/>
            </a:ln>
          </p:spPr>
        </p:pic>
        <p:pic>
          <p:nvPicPr>
            <p:cNvPr id="213" name="Google Shape;213;p38"/>
            <p:cNvPicPr preferRelativeResize="0"/>
            <p:nvPr/>
          </p:nvPicPr>
          <p:blipFill>
            <a:blip r:embed="rId5">
              <a:alphaModFix/>
            </a:blip>
            <a:stretch>
              <a:fillRect/>
            </a:stretch>
          </p:blipFill>
          <p:spPr>
            <a:xfrm>
              <a:off x="6768499" y="3266387"/>
              <a:ext cx="1138026" cy="949899"/>
            </a:xfrm>
            <a:prstGeom prst="rect">
              <a:avLst/>
            </a:prstGeom>
            <a:noFill/>
            <a:ln>
              <a:noFill/>
            </a:ln>
          </p:spPr>
        </p:pic>
        <p:pic>
          <p:nvPicPr>
            <p:cNvPr id="214" name="Google Shape;214;p38"/>
            <p:cNvPicPr preferRelativeResize="0"/>
            <p:nvPr/>
          </p:nvPicPr>
          <p:blipFill>
            <a:blip r:embed="rId6">
              <a:alphaModFix/>
            </a:blip>
            <a:stretch>
              <a:fillRect/>
            </a:stretch>
          </p:blipFill>
          <p:spPr>
            <a:xfrm>
              <a:off x="5457325" y="1419399"/>
              <a:ext cx="3172875" cy="1662650"/>
            </a:xfrm>
            <a:prstGeom prst="rect">
              <a:avLst/>
            </a:prstGeom>
            <a:noFill/>
            <a:ln>
              <a:noFill/>
            </a:ln>
          </p:spPr>
        </p:pic>
        <p:pic>
          <p:nvPicPr>
            <p:cNvPr id="215" name="Google Shape;215;p38"/>
            <p:cNvPicPr preferRelativeResize="0"/>
            <p:nvPr/>
          </p:nvPicPr>
          <p:blipFill>
            <a:blip r:embed="rId5">
              <a:alphaModFix/>
            </a:blip>
            <a:stretch>
              <a:fillRect/>
            </a:stretch>
          </p:blipFill>
          <p:spPr>
            <a:xfrm>
              <a:off x="6471993" y="491818"/>
              <a:ext cx="2576700" cy="2150749"/>
            </a:xfrm>
            <a:prstGeom prst="rect">
              <a:avLst/>
            </a:prstGeom>
            <a:noFill/>
            <a:ln>
              <a:noFill/>
            </a:ln>
          </p:spPr>
        </p:pic>
        <p:pic>
          <p:nvPicPr>
            <p:cNvPr id="216" name="Google Shape;216;p38"/>
            <p:cNvPicPr preferRelativeResize="0"/>
            <p:nvPr/>
          </p:nvPicPr>
          <p:blipFill>
            <a:blip r:embed="rId5">
              <a:alphaModFix/>
            </a:blip>
            <a:stretch>
              <a:fillRect/>
            </a:stretch>
          </p:blipFill>
          <p:spPr>
            <a:xfrm rot="2131558">
              <a:off x="6308343" y="309993"/>
              <a:ext cx="2576700" cy="2150750"/>
            </a:xfrm>
            <a:prstGeom prst="rect">
              <a:avLst/>
            </a:prstGeom>
            <a:noFill/>
            <a:ln>
              <a:noFill/>
            </a:ln>
          </p:spPr>
        </p:pic>
      </p:grpSp>
      <p:pic>
        <p:nvPicPr>
          <p:cNvPr id="217" name="Google Shape;217;p38"/>
          <p:cNvPicPr preferRelativeResize="0"/>
          <p:nvPr/>
        </p:nvPicPr>
        <p:blipFill>
          <a:blip r:embed="rId5">
            <a:alphaModFix/>
          </a:blip>
          <a:stretch>
            <a:fillRect/>
          </a:stretch>
        </p:blipFill>
        <p:spPr>
          <a:xfrm rot="1857635">
            <a:off x="2350722" y="976172"/>
            <a:ext cx="1795708" cy="1498860"/>
          </a:xfrm>
          <a:prstGeom prst="rect">
            <a:avLst/>
          </a:prstGeom>
          <a:noFill/>
          <a:ln>
            <a:noFill/>
          </a:ln>
        </p:spPr>
      </p:pic>
      <p:sp>
        <p:nvSpPr>
          <p:cNvPr id="16" name="Title 1">
            <a:extLst>
              <a:ext uri="{FF2B5EF4-FFF2-40B4-BE49-F238E27FC236}">
                <a16:creationId xmlns:a16="http://schemas.microsoft.com/office/drawing/2014/main" id="{B4A70123-4858-43F9-A5ED-A7A8A971F3F5}"/>
              </a:ext>
            </a:extLst>
          </p:cNvPr>
          <p:cNvSpPr txBox="1">
            <a:spLocks/>
          </p:cNvSpPr>
          <p:nvPr/>
        </p:nvSpPr>
        <p:spPr>
          <a:xfrm>
            <a:off x="1780856" y="107042"/>
            <a:ext cx="6030343" cy="584799"/>
          </a:xfrm>
          <a:prstGeom prst="rect">
            <a:avLst/>
          </a:prstGeom>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600" b="1" dirty="0">
                <a:solidFill>
                  <a:srgbClr val="C00000"/>
                </a:solidFill>
              </a:rPr>
              <a:t>School Vision and Mission</a:t>
            </a:r>
          </a:p>
        </p:txBody>
      </p:sp>
      <p:sp useBgFill="1">
        <p:nvSpPr>
          <p:cNvPr id="6" name="Rectangle 5">
            <a:extLst>
              <a:ext uri="{FF2B5EF4-FFF2-40B4-BE49-F238E27FC236}">
                <a16:creationId xmlns:a16="http://schemas.microsoft.com/office/drawing/2014/main" id="{D8E4FE10-765E-48BD-9C6F-904BFC3DF749}"/>
              </a:ext>
            </a:extLst>
          </p:cNvPr>
          <p:cNvSpPr/>
          <p:nvPr/>
        </p:nvSpPr>
        <p:spPr>
          <a:xfrm>
            <a:off x="226892" y="858679"/>
            <a:ext cx="4345108" cy="4154984"/>
          </a:xfrm>
          <a:prstGeom prst="rect">
            <a:avLst/>
          </a:prstGeom>
        </p:spPr>
        <p:txBody>
          <a:bodyPr wrap="square">
            <a:spAutoFit/>
          </a:bodyPr>
          <a:lstStyle/>
          <a:p>
            <a:r>
              <a:rPr lang="en-US" sz="2400" b="1" i="1" dirty="0">
                <a:solidFill>
                  <a:srgbClr val="F7B7F5"/>
                </a:solidFill>
                <a:latin typeface="Baskerville Old Face" panose="02020602080505020303" pitchFamily="18" charset="0"/>
              </a:rPr>
              <a:t>VISION- </a:t>
            </a:r>
            <a:r>
              <a:rPr lang="en-US" sz="2400" dirty="0">
                <a:solidFill>
                  <a:schemeClr val="tx1"/>
                </a:solidFill>
                <a:latin typeface="Baskerville Old Face" panose="02020602080505020303" pitchFamily="18" charset="0"/>
              </a:rPr>
              <a:t>100% student success through preparation, performance and pride.</a:t>
            </a:r>
          </a:p>
          <a:p>
            <a:r>
              <a:rPr lang="en-US" sz="2400" i="1" u="sng" dirty="0">
                <a:solidFill>
                  <a:srgbClr val="F7B7F5"/>
                </a:solidFill>
                <a:latin typeface="Baskerville Old Face" panose="02020602080505020303" pitchFamily="18" charset="0"/>
              </a:rPr>
              <a:t>MISSION-</a:t>
            </a:r>
            <a:r>
              <a:rPr lang="en-US" sz="2400" dirty="0">
                <a:solidFill>
                  <a:schemeClr val="bg1"/>
                </a:solidFill>
                <a:latin typeface="Baskerville Old Face" panose="02020602080505020303" pitchFamily="18" charset="0"/>
              </a:rPr>
              <a:t> </a:t>
            </a:r>
            <a:r>
              <a:rPr lang="en-US" sz="2400" dirty="0" err="1">
                <a:solidFill>
                  <a:schemeClr val="tx1"/>
                </a:solidFill>
                <a:latin typeface="Baskerville Old Face" panose="02020602080505020303" pitchFamily="18" charset="0"/>
              </a:rPr>
              <a:t>Disston</a:t>
            </a:r>
            <a:r>
              <a:rPr lang="en-US" sz="2400" dirty="0">
                <a:solidFill>
                  <a:schemeClr val="tx1"/>
                </a:solidFill>
                <a:latin typeface="Baskerville Old Face" panose="02020602080505020303" pitchFamily="18" charset="0"/>
              </a:rPr>
              <a:t> Academy’s school mission is to educate and prepare each student for college, career and life through the expectation of performance and infusion of pride.</a:t>
            </a:r>
          </a:p>
          <a:p>
            <a:r>
              <a:rPr lang="en-US" sz="2400" b="1" i="1" u="sng" dirty="0">
                <a:solidFill>
                  <a:srgbClr val="F7B7F5"/>
                </a:solidFill>
                <a:latin typeface="Baskerville Old Face" panose="02020602080505020303" pitchFamily="18" charset="0"/>
              </a:rPr>
              <a:t>MOTTO-</a:t>
            </a:r>
            <a:r>
              <a:rPr lang="en-US" sz="2400" dirty="0">
                <a:solidFill>
                  <a:srgbClr val="F7B7F5"/>
                </a:solidFill>
                <a:latin typeface="Baskerville Old Face" panose="02020602080505020303" pitchFamily="18" charset="0"/>
              </a:rPr>
              <a:t> </a:t>
            </a:r>
            <a:r>
              <a:rPr lang="en-US" sz="2400" dirty="0">
                <a:solidFill>
                  <a:schemeClr val="bg1"/>
                </a:solidFill>
                <a:latin typeface="Baskerville Old Face" panose="02020602080505020303" pitchFamily="18" charset="0"/>
              </a:rPr>
              <a:t> </a:t>
            </a:r>
            <a:r>
              <a:rPr lang="en-US" sz="2400" dirty="0">
                <a:solidFill>
                  <a:schemeClr val="tx1"/>
                </a:solidFill>
                <a:latin typeface="Baskerville Old Face" panose="02020602080505020303" pitchFamily="18" charset="0"/>
              </a:rPr>
              <a:t>Ascending the ashes, soaring to Greatness!</a:t>
            </a:r>
          </a:p>
        </p:txBody>
      </p:sp>
    </p:spTree>
    <p:extLst>
      <p:ext uri="{BB962C8B-B14F-4D97-AF65-F5344CB8AC3E}">
        <p14:creationId xmlns:p14="http://schemas.microsoft.com/office/powerpoint/2010/main" val="361833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5" name="Google Shape;245;p42"/>
          <p:cNvSpPr txBox="1">
            <a:spLocks noGrp="1"/>
          </p:cNvSpPr>
          <p:nvPr>
            <p:ph type="subTitle" idx="1"/>
          </p:nvPr>
        </p:nvSpPr>
        <p:spPr>
          <a:xfrm>
            <a:off x="1126464" y="1612439"/>
            <a:ext cx="6272556" cy="1388100"/>
          </a:xfrm>
          <a:prstGeom prst="rect">
            <a:avLst/>
          </a:prstGeom>
        </p:spPr>
        <p:txBody>
          <a:bodyPr spcFirstLastPara="1" wrap="square" lIns="91425" tIns="91425" rIns="91425" bIns="91425" anchor="ctr" anchorCtr="0">
            <a:noAutofit/>
          </a:bodyPr>
          <a:lstStyle/>
          <a:p>
            <a:pPr marL="603250" lvl="1" indent="0">
              <a:buClr>
                <a:srgbClr val="C00000"/>
              </a:buClr>
            </a:pPr>
            <a:r>
              <a:rPr lang="en-US" sz="3200">
                <a:solidFill>
                  <a:schemeClr val="tx1"/>
                </a:solidFill>
                <a:latin typeface="Baskerville Old Face" panose="02020602080505020303" pitchFamily="18" charset="0"/>
              </a:rPr>
              <a:t>Phoenix P.R.I.D.E Expectations</a:t>
            </a:r>
          </a:p>
          <a:p>
            <a:pPr marL="603250" lvl="1" indent="0">
              <a:buClr>
                <a:srgbClr val="C00000"/>
              </a:buClr>
            </a:pPr>
            <a:r>
              <a:rPr lang="en-US" sz="2200">
                <a:solidFill>
                  <a:schemeClr val="tx1"/>
                </a:solidFill>
                <a:latin typeface="Baskerville Old Face" panose="02020602080505020303" pitchFamily="18" charset="0"/>
              </a:rPr>
              <a:t>Prepared </a:t>
            </a:r>
          </a:p>
          <a:p>
            <a:pPr marL="603250" lvl="1" indent="0">
              <a:buClr>
                <a:srgbClr val="C00000"/>
              </a:buClr>
            </a:pPr>
            <a:r>
              <a:rPr lang="en-US" sz="2200">
                <a:solidFill>
                  <a:schemeClr val="tx1"/>
                </a:solidFill>
                <a:latin typeface="Baskerville Old Face" panose="02020602080505020303" pitchFamily="18" charset="0"/>
              </a:rPr>
              <a:t>Responsible</a:t>
            </a:r>
          </a:p>
          <a:p>
            <a:pPr marL="603250" lvl="1" indent="0">
              <a:buClr>
                <a:srgbClr val="C00000"/>
              </a:buClr>
            </a:pPr>
            <a:r>
              <a:rPr lang="en-US" sz="2200">
                <a:solidFill>
                  <a:schemeClr val="tx1"/>
                </a:solidFill>
                <a:latin typeface="Baskerville Old Face" panose="02020602080505020303" pitchFamily="18" charset="0"/>
              </a:rPr>
              <a:t>Invested</a:t>
            </a:r>
          </a:p>
          <a:p>
            <a:pPr marL="603250" lvl="1" indent="0">
              <a:buClr>
                <a:srgbClr val="C00000"/>
              </a:buClr>
            </a:pPr>
            <a:r>
              <a:rPr lang="en-US" sz="2200">
                <a:solidFill>
                  <a:schemeClr val="tx1"/>
                </a:solidFill>
                <a:latin typeface="Baskerville Old Face" panose="02020602080505020303" pitchFamily="18" charset="0"/>
              </a:rPr>
              <a:t>Determined</a:t>
            </a:r>
          </a:p>
          <a:p>
            <a:pPr marL="603250" lvl="1" indent="0">
              <a:buClr>
                <a:srgbClr val="C00000"/>
              </a:buClr>
            </a:pPr>
            <a:r>
              <a:rPr lang="en-US" sz="2200">
                <a:solidFill>
                  <a:schemeClr val="tx1"/>
                </a:solidFill>
                <a:latin typeface="Baskerville Old Face" panose="02020602080505020303" pitchFamily="18" charset="0"/>
              </a:rPr>
              <a:t>Engaged</a:t>
            </a:r>
          </a:p>
          <a:p>
            <a:pPr marL="0" lvl="0" indent="0" algn="ctr" rtl="0">
              <a:spcBef>
                <a:spcPts val="0"/>
              </a:spcBef>
              <a:spcAft>
                <a:spcPts val="0"/>
              </a:spcAft>
              <a:buNone/>
            </a:pPr>
            <a:endParaRPr>
              <a:solidFill>
                <a:schemeClr val="tx1"/>
              </a:solidFill>
            </a:endParaRPr>
          </a:p>
        </p:txBody>
      </p:sp>
      <p:pic>
        <p:nvPicPr>
          <p:cNvPr id="6" name="Picture 5">
            <a:extLst>
              <a:ext uri="{FF2B5EF4-FFF2-40B4-BE49-F238E27FC236}">
                <a16:creationId xmlns:a16="http://schemas.microsoft.com/office/drawing/2014/main" id="{DAA1582F-D9E8-409D-8081-289E37697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515" y="2745367"/>
            <a:ext cx="2148235" cy="2100954"/>
          </a:xfrm>
          <a:prstGeom prst="rect">
            <a:avLst/>
          </a:prstGeom>
          <a:effectLst>
            <a:glow rad="228600">
              <a:schemeClr val="accent1">
                <a:satMod val="175000"/>
                <a:alpha val="40000"/>
              </a:schemeClr>
            </a:glo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16" name="Title 1">
            <a:extLst>
              <a:ext uri="{FF2B5EF4-FFF2-40B4-BE49-F238E27FC236}">
                <a16:creationId xmlns:a16="http://schemas.microsoft.com/office/drawing/2014/main" id="{B4A70123-4858-43F9-A5ED-A7A8A971F3F5}"/>
              </a:ext>
            </a:extLst>
          </p:cNvPr>
          <p:cNvSpPr txBox="1">
            <a:spLocks/>
          </p:cNvSpPr>
          <p:nvPr/>
        </p:nvSpPr>
        <p:spPr>
          <a:xfrm>
            <a:off x="1780856" y="107042"/>
            <a:ext cx="6030343" cy="584799"/>
          </a:xfrm>
          <a:prstGeom prst="rect">
            <a:avLst/>
          </a:prstGeom>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3600" b="1">
                <a:solidFill>
                  <a:srgbClr val="C00000"/>
                </a:solidFill>
              </a:rPr>
              <a:t>Phoenix Pride</a:t>
            </a:r>
          </a:p>
        </p:txBody>
      </p:sp>
      <p:sp>
        <p:nvSpPr>
          <p:cNvPr id="6" name="Rectangle 5">
            <a:extLst>
              <a:ext uri="{FF2B5EF4-FFF2-40B4-BE49-F238E27FC236}">
                <a16:creationId xmlns:a16="http://schemas.microsoft.com/office/drawing/2014/main" id="{D8E4FE10-765E-48BD-9C6F-904BFC3DF749}"/>
              </a:ext>
            </a:extLst>
          </p:cNvPr>
          <p:cNvSpPr/>
          <p:nvPr/>
        </p:nvSpPr>
        <p:spPr>
          <a:xfrm>
            <a:off x="289979" y="1725602"/>
            <a:ext cx="8729330" cy="1938992"/>
          </a:xfrm>
          <a:prstGeom prst="rect">
            <a:avLst/>
          </a:prstGeom>
          <a:noFill/>
        </p:spPr>
        <p:txBody>
          <a:bodyPr wrap="square">
            <a:spAutoFit/>
          </a:bodyPr>
          <a:lstStyle/>
          <a:p>
            <a:r>
              <a:rPr lang="en-US" sz="2400" b="1" i="1" u="sng">
                <a:solidFill>
                  <a:schemeClr val="tx1"/>
                </a:solidFill>
                <a:latin typeface="Baskerville Old Face" panose="02020602080505020303" pitchFamily="18" charset="0"/>
              </a:rPr>
              <a:t>Prepared</a:t>
            </a:r>
            <a:r>
              <a:rPr lang="en-US" sz="2400" b="1" i="1">
                <a:solidFill>
                  <a:schemeClr val="tx1"/>
                </a:solidFill>
                <a:latin typeface="Baskerville Old Face" panose="02020602080505020303" pitchFamily="18" charset="0"/>
              </a:rPr>
              <a:t>- </a:t>
            </a:r>
            <a:r>
              <a:rPr lang="en-US" sz="2400">
                <a:solidFill>
                  <a:schemeClr val="tx1"/>
                </a:solidFill>
                <a:latin typeface="Baskerville Old Face" panose="02020602080505020303" pitchFamily="18" charset="0"/>
              </a:rPr>
              <a:t>Always be prepared for excellence in education! </a:t>
            </a:r>
          </a:p>
          <a:p>
            <a:r>
              <a:rPr lang="en-US" sz="2400" b="1" i="1" u="sng">
                <a:solidFill>
                  <a:schemeClr val="tx1"/>
                </a:solidFill>
                <a:latin typeface="Baskerville Old Face" panose="02020602080505020303" pitchFamily="18" charset="0"/>
              </a:rPr>
              <a:t>Responsible</a:t>
            </a:r>
            <a:r>
              <a:rPr lang="en-US" sz="2400">
                <a:solidFill>
                  <a:schemeClr val="tx1"/>
                </a:solidFill>
                <a:latin typeface="Baskerville Old Face" panose="02020602080505020303" pitchFamily="18" charset="0"/>
              </a:rPr>
              <a:t>- Lead in the classroom &amp; workplace!</a:t>
            </a:r>
          </a:p>
          <a:p>
            <a:r>
              <a:rPr lang="en-US" sz="2400" b="1" i="1" u="sng">
                <a:solidFill>
                  <a:schemeClr val="tx1"/>
                </a:solidFill>
                <a:latin typeface="Baskerville Old Face" panose="02020602080505020303" pitchFamily="18" charset="0"/>
              </a:rPr>
              <a:t>Invested-</a:t>
            </a:r>
            <a:r>
              <a:rPr lang="en-US" sz="2400">
                <a:solidFill>
                  <a:schemeClr val="tx1"/>
                </a:solidFill>
                <a:latin typeface="Baskerville Old Face" panose="02020602080505020303" pitchFamily="18" charset="0"/>
              </a:rPr>
              <a:t> In the success of all within our school community!</a:t>
            </a:r>
          </a:p>
          <a:p>
            <a:r>
              <a:rPr lang="en-US" sz="2400" b="1" i="1" u="sng">
                <a:solidFill>
                  <a:schemeClr val="tx1"/>
                </a:solidFill>
                <a:latin typeface="Baskerville Old Face" panose="02020602080505020303" pitchFamily="18" charset="0"/>
              </a:rPr>
              <a:t>Determined-</a:t>
            </a:r>
            <a:r>
              <a:rPr lang="en-US" sz="2400">
                <a:solidFill>
                  <a:schemeClr val="tx1"/>
                </a:solidFill>
                <a:latin typeface="Baskerville Old Face" panose="02020602080505020303" pitchFamily="18" charset="0"/>
              </a:rPr>
              <a:t> Achieve greatness in academics and advancement in life!</a:t>
            </a:r>
          </a:p>
          <a:p>
            <a:r>
              <a:rPr lang="en-US" sz="2400" b="1" i="1" u="sng">
                <a:solidFill>
                  <a:schemeClr val="tx1"/>
                </a:solidFill>
                <a:latin typeface="Baskerville Old Face" panose="02020602080505020303" pitchFamily="18" charset="0"/>
              </a:rPr>
              <a:t>Engaged- </a:t>
            </a:r>
            <a:r>
              <a:rPr lang="en-US" sz="2400">
                <a:solidFill>
                  <a:schemeClr val="tx1"/>
                </a:solidFill>
                <a:latin typeface="Baskerville Old Face" panose="02020602080505020303" pitchFamily="18" charset="0"/>
              </a:rPr>
              <a:t>Excellence through equity &amp; restoration!</a:t>
            </a:r>
          </a:p>
        </p:txBody>
      </p:sp>
      <p:pic>
        <p:nvPicPr>
          <p:cNvPr id="12" name="Google Shape;217;p38">
            <a:extLst>
              <a:ext uri="{FF2B5EF4-FFF2-40B4-BE49-F238E27FC236}">
                <a16:creationId xmlns:a16="http://schemas.microsoft.com/office/drawing/2014/main" id="{1D690411-A553-481D-BE82-19ED339DEEA4}"/>
              </a:ext>
            </a:extLst>
          </p:cNvPr>
          <p:cNvPicPr preferRelativeResize="0"/>
          <p:nvPr/>
        </p:nvPicPr>
        <p:blipFill>
          <a:blip r:embed="rId4">
            <a:alphaModFix/>
          </a:blip>
          <a:stretch>
            <a:fillRect/>
          </a:stretch>
        </p:blipFill>
        <p:spPr>
          <a:xfrm rot="1857635">
            <a:off x="6707977" y="3414572"/>
            <a:ext cx="1795708" cy="1498860"/>
          </a:xfrm>
          <a:prstGeom prst="rect">
            <a:avLst/>
          </a:prstGeom>
          <a:noFill/>
          <a:ln>
            <a:noFill/>
          </a:ln>
        </p:spPr>
      </p:pic>
    </p:spTree>
    <p:extLst>
      <p:ext uri="{BB962C8B-B14F-4D97-AF65-F5344CB8AC3E}">
        <p14:creationId xmlns:p14="http://schemas.microsoft.com/office/powerpoint/2010/main" val="152994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pic>
        <p:nvPicPr>
          <p:cNvPr id="217" name="Google Shape;217;p38"/>
          <p:cNvPicPr preferRelativeResize="0"/>
          <p:nvPr/>
        </p:nvPicPr>
        <p:blipFill>
          <a:blip r:embed="rId4">
            <a:alphaModFix/>
          </a:blip>
          <a:stretch>
            <a:fillRect/>
          </a:stretch>
        </p:blipFill>
        <p:spPr>
          <a:xfrm rot="1857635">
            <a:off x="7151321" y="3699284"/>
            <a:ext cx="1795708" cy="1498860"/>
          </a:xfrm>
          <a:prstGeom prst="rect">
            <a:avLst/>
          </a:prstGeom>
          <a:noFill/>
          <a:ln>
            <a:noFill/>
          </a:ln>
        </p:spPr>
      </p:pic>
      <p:sp>
        <p:nvSpPr>
          <p:cNvPr id="16" name="Title 1">
            <a:extLst>
              <a:ext uri="{FF2B5EF4-FFF2-40B4-BE49-F238E27FC236}">
                <a16:creationId xmlns:a16="http://schemas.microsoft.com/office/drawing/2014/main" id="{B4A70123-4858-43F9-A5ED-A7A8A971F3F5}"/>
              </a:ext>
            </a:extLst>
          </p:cNvPr>
          <p:cNvSpPr txBox="1">
            <a:spLocks/>
          </p:cNvSpPr>
          <p:nvPr/>
        </p:nvSpPr>
        <p:spPr>
          <a:xfrm>
            <a:off x="760290" y="245043"/>
            <a:ext cx="7697910" cy="584799"/>
          </a:xfrm>
          <a:prstGeom prst="rect">
            <a:avLst/>
          </a:prstGeom>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3600" b="1">
                <a:solidFill>
                  <a:srgbClr val="C00000"/>
                </a:solidFill>
              </a:rPr>
              <a:t>Positive Behavior Supports (PBIS)</a:t>
            </a:r>
          </a:p>
        </p:txBody>
      </p:sp>
      <p:sp>
        <p:nvSpPr>
          <p:cNvPr id="6" name="Rectangle 5">
            <a:extLst>
              <a:ext uri="{FF2B5EF4-FFF2-40B4-BE49-F238E27FC236}">
                <a16:creationId xmlns:a16="http://schemas.microsoft.com/office/drawing/2014/main" id="{D8E4FE10-765E-48BD-9C6F-904BFC3DF749}"/>
              </a:ext>
            </a:extLst>
          </p:cNvPr>
          <p:cNvSpPr/>
          <p:nvPr/>
        </p:nvSpPr>
        <p:spPr>
          <a:xfrm>
            <a:off x="275877" y="1117506"/>
            <a:ext cx="8729330" cy="3416320"/>
          </a:xfrm>
          <a:prstGeom prst="rect">
            <a:avLst/>
          </a:prstGeom>
          <a:noFill/>
        </p:spPr>
        <p:txBody>
          <a:bodyPr wrap="square" lIns="91440" tIns="45720" rIns="91440" bIns="45720" anchor="t">
            <a:spAutoFit/>
          </a:bodyPr>
          <a:lstStyle/>
          <a:p>
            <a:r>
              <a:rPr lang="en-US" sz="2400" b="1" u="sng" dirty="0">
                <a:solidFill>
                  <a:schemeClr val="tx1"/>
                </a:solidFill>
                <a:latin typeface="Baskerville Old Face"/>
              </a:rPr>
              <a:t>Goal</a:t>
            </a:r>
            <a:r>
              <a:rPr lang="en-US" sz="2400" b="1" dirty="0">
                <a:solidFill>
                  <a:schemeClr val="tx1"/>
                </a:solidFill>
                <a:latin typeface="Baskerville Old Face"/>
              </a:rPr>
              <a:t>: </a:t>
            </a:r>
            <a:r>
              <a:rPr lang="en-US" sz="2400" dirty="0">
                <a:solidFill>
                  <a:schemeClr val="tx1"/>
                </a:solidFill>
                <a:latin typeface="Baskerville Old Face"/>
              </a:rPr>
              <a:t>To promote school safety and a positive environment within the school. </a:t>
            </a:r>
          </a:p>
          <a:p>
            <a:endParaRPr lang="en-US" sz="2400" dirty="0">
              <a:solidFill>
                <a:schemeClr val="tx1"/>
              </a:solidFill>
              <a:latin typeface="Baskerville Old Face" panose="02020602080505020303" pitchFamily="18" charset="0"/>
            </a:endParaRPr>
          </a:p>
          <a:p>
            <a:r>
              <a:rPr lang="en-US" sz="2400" b="1" i="1" u="sng" dirty="0">
                <a:solidFill>
                  <a:schemeClr val="tx1"/>
                </a:solidFill>
                <a:latin typeface="Baskerville Old Face" panose="02020602080505020303" pitchFamily="18" charset="0"/>
              </a:rPr>
              <a:t>Rewarded Behavior Examples:</a:t>
            </a:r>
            <a:r>
              <a:rPr lang="en-US" sz="2400" dirty="0">
                <a:solidFill>
                  <a:schemeClr val="tx1"/>
                </a:solidFill>
                <a:latin typeface="Baskerville Old Face" panose="02020602080505020303" pitchFamily="18" charset="0"/>
              </a:rPr>
              <a:t> Attendance &amp; punctuality, adequate course progress, dress code, demonstrating </a:t>
            </a:r>
            <a:r>
              <a:rPr lang="en-US" sz="2400" b="1" i="1" u="sng" dirty="0">
                <a:solidFill>
                  <a:schemeClr val="tx1"/>
                </a:solidFill>
                <a:latin typeface="Baskerville Old Face" panose="02020602080505020303" pitchFamily="18" charset="0"/>
              </a:rPr>
              <a:t>PRIDE!</a:t>
            </a:r>
          </a:p>
          <a:p>
            <a:endParaRPr lang="en-US" sz="2400" b="1" i="1" u="sng" dirty="0">
              <a:solidFill>
                <a:schemeClr val="tx1"/>
              </a:solidFill>
              <a:latin typeface="Baskerville Old Face" panose="02020602080505020303" pitchFamily="18" charset="0"/>
            </a:endParaRPr>
          </a:p>
          <a:p>
            <a:r>
              <a:rPr lang="en-US" sz="2400" b="1" i="1" u="sng" dirty="0">
                <a:solidFill>
                  <a:schemeClr val="tx1"/>
                </a:solidFill>
                <a:latin typeface="Baskerville Old Face"/>
              </a:rPr>
              <a:t>Activity Examples:</a:t>
            </a:r>
            <a:r>
              <a:rPr lang="en-US" sz="2400" dirty="0">
                <a:solidFill>
                  <a:schemeClr val="tx1"/>
                </a:solidFill>
                <a:latin typeface="Baskerville Old Face"/>
              </a:rPr>
              <a:t> Tailgate Cookout, Talent Show, School Dance, Flag Football, Recreation Room, Kickball, Pizza Parties, E-games, &amp; More!</a:t>
            </a:r>
            <a:endParaRPr lang="en-US" sz="2400" b="1" i="1" u="sng" dirty="0">
              <a:solidFill>
                <a:schemeClr val="tx1"/>
              </a:solidFill>
              <a:latin typeface="Baskerville Old Face"/>
            </a:endParaRPr>
          </a:p>
        </p:txBody>
      </p:sp>
    </p:spTree>
    <p:extLst>
      <p:ext uri="{BB962C8B-B14F-4D97-AF65-F5344CB8AC3E}">
        <p14:creationId xmlns:p14="http://schemas.microsoft.com/office/powerpoint/2010/main" val="2933831308"/>
      </p:ext>
    </p:extLst>
  </p:cSld>
  <p:clrMapOvr>
    <a:masterClrMapping/>
  </p:clrMapOvr>
</p:sld>
</file>

<file path=ppt/theme/theme1.xml><?xml version="1.0" encoding="utf-8"?>
<a:theme xmlns:a="http://schemas.openxmlformats.org/drawingml/2006/main" name="Flaky Punk Appreciation by Slidesgo">
  <a:themeElements>
    <a:clrScheme name="Simple Light">
      <a:dk1>
        <a:srgbClr val="FFFFFF"/>
      </a:dk1>
      <a:lt1>
        <a:srgbClr val="C0C0C0"/>
      </a:lt1>
      <a:dk2>
        <a:srgbClr val="CDA434"/>
      </a:dk2>
      <a:lt2>
        <a:srgbClr val="BF0426"/>
      </a:lt2>
      <a:accent1>
        <a:srgbClr val="FFFFFF"/>
      </a:accent1>
      <a:accent2>
        <a:srgbClr val="C0C0C0"/>
      </a:accent2>
      <a:accent3>
        <a:srgbClr val="CDA434"/>
      </a:accent3>
      <a:accent4>
        <a:srgbClr val="BF0426"/>
      </a:accent4>
      <a:accent5>
        <a:srgbClr val="CDA434"/>
      </a:accent5>
      <a:accent6>
        <a:srgbClr val="C0C0C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w="28575"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a:spPr>
      <a:bodyPr/>
      <a:lstStyle>
        <a:defPPr algn="l">
          <a:defRPr sz="3600" b="1" dirty="0" smtClean="0">
            <a:solidFill>
              <a:srgbClr val="C00000"/>
            </a:solidFill>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41CCAE163B2D41838A63E32D1488A6" ma:contentTypeVersion="12" ma:contentTypeDescription="Create a new document." ma:contentTypeScope="" ma:versionID="1945959a85c6e158197e23867e9e6bd2">
  <xsd:schema xmlns:xsd="http://www.w3.org/2001/XMLSchema" xmlns:xs="http://www.w3.org/2001/XMLSchema" xmlns:p="http://schemas.microsoft.com/office/2006/metadata/properties" xmlns:ns2="43533ea4-4ec0-491a-9c76-e46bb41ba4cc" xmlns:ns3="f143e228-e175-4c0a-b92d-3f6033cd53bb" targetNamespace="http://schemas.microsoft.com/office/2006/metadata/properties" ma:root="true" ma:fieldsID="1cf26db18140ce0af1da99972a9203e4" ns2:_="" ns3:_="">
    <xsd:import namespace="43533ea4-4ec0-491a-9c76-e46bb41ba4cc"/>
    <xsd:import namespace="f143e228-e175-4c0a-b92d-3f6033cd53b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533ea4-4ec0-491a-9c76-e46bb41ba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973a80-ac39-4648-84dd-a338749229a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43e228-e175-4c0a-b92d-3f6033cd53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2e5c4f-b60f-4286-803e-086f63aee5fc}" ma:internalName="TaxCatchAll" ma:showField="CatchAllData" ma:web="f143e228-e175-4c0a-b92d-3f6033cd53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143e228-e175-4c0a-b92d-3f6033cd53bb" xsi:nil="true"/>
    <lcf76f155ced4ddcb4097134ff3c332f xmlns="43533ea4-4ec0-491a-9c76-e46bb41ba4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E3FEF3-D15A-4D07-921C-4394262E7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533ea4-4ec0-491a-9c76-e46bb41ba4cc"/>
    <ds:schemaRef ds:uri="f143e228-e175-4c0a-b92d-3f6033cd53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C05C4D-3B5C-4FB3-A604-56CDF862AAD5}">
  <ds:schemaRefs>
    <ds:schemaRef ds:uri="http://schemas.microsoft.com/sharepoint/v3/contenttype/forms"/>
  </ds:schemaRefs>
</ds:datastoreItem>
</file>

<file path=customXml/itemProps3.xml><?xml version="1.0" encoding="utf-8"?>
<ds:datastoreItem xmlns:ds="http://schemas.openxmlformats.org/officeDocument/2006/customXml" ds:itemID="{B8DD1EBC-712A-412A-B659-C9E9735CD465}">
  <ds:schemaRefs>
    <ds:schemaRef ds:uri="http://purl.org/dc/dcmitype/"/>
    <ds:schemaRef ds:uri="http://schemas.openxmlformats.org/package/2006/metadata/core-properties"/>
    <ds:schemaRef ds:uri="8bb283a8-fd63-438b-8754-256338404361"/>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schemas.microsoft.com/sharepoint/v3"/>
    <ds:schemaRef ds:uri="http://purl.org/dc/elements/1.1/"/>
    <ds:schemaRef ds:uri="e040349c-f1be-4c0f-b086-4d0c54c0db7c"/>
    <ds:schemaRef ds:uri="http://purl.org/dc/terms/"/>
    <ds:schemaRef ds:uri="f143e228-e175-4c0a-b92d-3f6033cd53bb"/>
    <ds:schemaRef ds:uri="43533ea4-4ec0-491a-9c76-e46bb41ba4cc"/>
  </ds:schemaRefs>
</ds:datastoreItem>
</file>

<file path=docProps/app.xml><?xml version="1.0" encoding="utf-8"?>
<Properties xmlns="http://schemas.openxmlformats.org/officeDocument/2006/extended-properties" xmlns:vt="http://schemas.openxmlformats.org/officeDocument/2006/docPropsVTypes">
  <Template/>
  <TotalTime>3046</TotalTime>
  <Words>3040</Words>
  <Application>Microsoft Office PowerPoint</Application>
  <PresentationFormat>On-screen Show (16:9)</PresentationFormat>
  <Paragraphs>303</Paragraphs>
  <Slides>40</Slides>
  <Notes>30</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Architects Daughter</vt:lpstr>
      <vt:lpstr>Arial</vt:lpstr>
      <vt:lpstr>Baskerville Old Face</vt:lpstr>
      <vt:lpstr>Century Gothic</vt:lpstr>
      <vt:lpstr>Roboto</vt:lpstr>
      <vt:lpstr>Wingdings</vt:lpstr>
      <vt:lpstr>Wingdings 3</vt:lpstr>
      <vt:lpstr>Flaky Punk Appreciation by Slidesgo</vt:lpstr>
      <vt:lpstr>WELCOME TO   PARENT AND STUDENT ORIENTATION 2025-2026</vt:lpstr>
      <vt:lpstr>PowerPoint Presentation</vt:lpstr>
      <vt:lpstr>PowerPoint Presentation</vt:lpstr>
      <vt:lpstr>PowerPoint Presentation</vt:lpstr>
      <vt:lpstr>Disston Academy’s Operational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we still need your applications! </vt:lpstr>
      <vt:lpstr>PowerPoint Presentation</vt:lpstr>
      <vt:lpstr>PowerPoint Presentation</vt:lpstr>
      <vt:lpstr>PowerPoint Presentation</vt:lpstr>
      <vt:lpstr>PowerPoint Presentation</vt:lpstr>
      <vt:lpstr>PowerPoint Presentation</vt:lpstr>
      <vt:lpstr>PowerPoint Presentation</vt:lpstr>
      <vt:lpstr>CAREER PREPARATION</vt:lpstr>
      <vt:lpstr>PowerPoint Presentation</vt:lpstr>
      <vt:lpstr>PowerPoint Presentation</vt:lpstr>
      <vt:lpstr>PowerPoint Presentation</vt:lpstr>
      <vt:lpstr>Scholars need to pass one of these tests in Reading and Math in addition to earning all their credits to receive a diploma :</vt:lpstr>
      <vt:lpstr>PowerPoint Presentation</vt:lpstr>
      <vt:lpstr>Khan Academy:</vt:lpstr>
      <vt:lpstr>PowerPoint Presentation</vt:lpstr>
      <vt:lpstr>PowerPoint Presentation</vt:lpstr>
      <vt:lpstr>PowerPoint Presentation</vt:lpstr>
      <vt:lpstr>HOW CAN PARENTS HELP?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NEW STUDENT ORIENTATION 2021-2022</dc:title>
  <dc:creator>Erickson Edward</dc:creator>
  <cp:lastModifiedBy>Sandman Natasha</cp:lastModifiedBy>
  <cp:revision>66</cp:revision>
  <dcterms:modified xsi:type="dcterms:W3CDTF">2025-11-18T14:28:16Z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0x0101009841CCAE163B2D41838A63E32D1488A6</vt:lpwstr>
  </property>
  <property fmtid="{D5CDD505-2E9C-101B-9397-08002B2CF9AE}" pid="3" name="MediaServiceImageTags">
    <vt:lpwstr/>
  </property>
</Properties>
</file>