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8" r:id="rId3"/>
    <p:sldId id="265" r:id="rId4"/>
    <p:sldId id="260" r:id="rId5"/>
    <p:sldId id="261" r:id="rId6"/>
    <p:sldId id="263" r:id="rId7"/>
    <p:sldId id="264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iehler Raquel" userId="77dff959-b8c4-42fd-baef-53246279c48c" providerId="ADAL" clId="{FE10A963-9292-4671-9B6D-BCEB048BEA4C}"/>
    <pc:docChg chg="custSel addSld delSld modSld sldOrd modShowInfo">
      <pc:chgData name="Stiehler Raquel" userId="77dff959-b8c4-42fd-baef-53246279c48c" providerId="ADAL" clId="{FE10A963-9292-4671-9B6D-BCEB048BEA4C}" dt="2023-08-20T22:57:44.997" v="644"/>
      <pc:docMkLst>
        <pc:docMk/>
      </pc:docMkLst>
      <pc:sldChg chg="addSp delSp modSp mod modTransition setBg delAnim modAnim">
        <pc:chgData name="Stiehler Raquel" userId="77dff959-b8c4-42fd-baef-53246279c48c" providerId="ADAL" clId="{FE10A963-9292-4671-9B6D-BCEB048BEA4C}" dt="2023-08-20T22:53:36.752" v="626"/>
        <pc:sldMkLst>
          <pc:docMk/>
          <pc:sldMk cId="3359694691" sldId="256"/>
        </pc:sldMkLst>
        <pc:spChg chg="mod">
          <ac:chgData name="Stiehler Raquel" userId="77dff959-b8c4-42fd-baef-53246279c48c" providerId="ADAL" clId="{FE10A963-9292-4671-9B6D-BCEB048BEA4C}" dt="2023-08-15T17:53:13.604" v="75" actId="962"/>
          <ac:spMkLst>
            <pc:docMk/>
            <pc:sldMk cId="3359694691" sldId="256"/>
            <ac:spMk id="2" creationId="{E6CBA922-04AE-69C6-2A9E-8157B8B89D80}"/>
          </ac:spMkLst>
        </pc:spChg>
        <pc:spChg chg="mod">
          <ac:chgData name="Stiehler Raquel" userId="77dff959-b8c4-42fd-baef-53246279c48c" providerId="ADAL" clId="{FE10A963-9292-4671-9B6D-BCEB048BEA4C}" dt="2023-08-15T17:52:56.231" v="72" actId="26606"/>
          <ac:spMkLst>
            <pc:docMk/>
            <pc:sldMk cId="3359694691" sldId="256"/>
            <ac:spMk id="3" creationId="{3B36630A-857D-3813-E4F1-144919266B3F}"/>
          </ac:spMkLst>
        </pc:spChg>
        <pc:spChg chg="add">
          <ac:chgData name="Stiehler Raquel" userId="77dff959-b8c4-42fd-baef-53246279c48c" providerId="ADAL" clId="{FE10A963-9292-4671-9B6D-BCEB048BEA4C}" dt="2023-08-15T17:52:56.231" v="72" actId="26606"/>
          <ac:spMkLst>
            <pc:docMk/>
            <pc:sldMk cId="3359694691" sldId="256"/>
            <ac:spMk id="10" creationId="{19D32F93-50AC-4C46-A5DB-291C60DDB7BD}"/>
          </ac:spMkLst>
        </pc:spChg>
        <pc:spChg chg="add">
          <ac:chgData name="Stiehler Raquel" userId="77dff959-b8c4-42fd-baef-53246279c48c" providerId="ADAL" clId="{FE10A963-9292-4671-9B6D-BCEB048BEA4C}" dt="2023-08-15T17:52:56.231" v="72" actId="26606"/>
          <ac:spMkLst>
            <pc:docMk/>
            <pc:sldMk cId="3359694691" sldId="256"/>
            <ac:spMk id="12" creationId="{827DC2C4-B485-428A-BF4A-472D2967F47F}"/>
          </ac:spMkLst>
        </pc:spChg>
        <pc:spChg chg="add">
          <ac:chgData name="Stiehler Raquel" userId="77dff959-b8c4-42fd-baef-53246279c48c" providerId="ADAL" clId="{FE10A963-9292-4671-9B6D-BCEB048BEA4C}" dt="2023-08-15T17:52:56.231" v="72" actId="26606"/>
          <ac:spMkLst>
            <pc:docMk/>
            <pc:sldMk cId="3359694691" sldId="256"/>
            <ac:spMk id="14" creationId="{EE04B5EB-F158-4507-90DD-BD23620C7CC9}"/>
          </ac:spMkLst>
        </pc:spChg>
        <pc:picChg chg="add del mod">
          <ac:chgData name="Stiehler Raquel" userId="77dff959-b8c4-42fd-baef-53246279c48c" providerId="ADAL" clId="{FE10A963-9292-4671-9B6D-BCEB048BEA4C}" dt="2023-08-20T20:27:31.727" v="478"/>
          <ac:picMkLst>
            <pc:docMk/>
            <pc:sldMk cId="3359694691" sldId="256"/>
            <ac:picMk id="5" creationId="{C8C0C3A6-E260-B482-A428-1B2B9216E025}"/>
          </ac:picMkLst>
        </pc:picChg>
        <pc:picChg chg="add del mod">
          <ac:chgData name="Stiehler Raquel" userId="77dff959-b8c4-42fd-baef-53246279c48c" providerId="ADAL" clId="{FE10A963-9292-4671-9B6D-BCEB048BEA4C}" dt="2023-08-20T20:59:27.530" v="611"/>
          <ac:picMkLst>
            <pc:docMk/>
            <pc:sldMk cId="3359694691" sldId="256"/>
            <ac:picMk id="7" creationId="{643AABEF-7AC8-2A58-45C8-DDF17CA19637}"/>
          </ac:picMkLst>
        </pc:picChg>
        <pc:picChg chg="del">
          <ac:chgData name="Stiehler Raquel" userId="77dff959-b8c4-42fd-baef-53246279c48c" providerId="ADAL" clId="{FE10A963-9292-4671-9B6D-BCEB048BEA4C}" dt="2023-08-20T22:46:19.389" v="614" actId="478"/>
          <ac:picMkLst>
            <pc:docMk/>
            <pc:sldMk cId="3359694691" sldId="256"/>
            <ac:picMk id="16" creationId="{614B6DF2-76AA-723E-AA1D-FC99BC370280}"/>
          </ac:picMkLst>
        </pc:picChg>
        <pc:picChg chg="del mod">
          <ac:chgData name="Stiehler Raquel" userId="77dff959-b8c4-42fd-baef-53246279c48c" providerId="ADAL" clId="{FE10A963-9292-4671-9B6D-BCEB048BEA4C}" dt="2023-08-20T22:50:42.970" v="622" actId="478"/>
          <ac:picMkLst>
            <pc:docMk/>
            <pc:sldMk cId="3359694691" sldId="256"/>
            <ac:picMk id="17" creationId="{56CE2826-D2EF-0701-9698-42D5917F51EB}"/>
          </ac:picMkLst>
        </pc:picChg>
        <pc:picChg chg="add del mod">
          <ac:chgData name="Stiehler Raquel" userId="77dff959-b8c4-42fd-baef-53246279c48c" providerId="ADAL" clId="{FE10A963-9292-4671-9B6D-BCEB048BEA4C}" dt="2023-08-20T22:53:36.752" v="626"/>
          <ac:picMkLst>
            <pc:docMk/>
            <pc:sldMk cId="3359694691" sldId="256"/>
            <ac:picMk id="25" creationId="{0C56F43E-A460-6CC1-3674-61CB7977AEC7}"/>
          </ac:picMkLst>
        </pc:picChg>
        <pc:picChg chg="add mod">
          <ac:chgData name="Stiehler Raquel" userId="77dff959-b8c4-42fd-baef-53246279c48c" providerId="ADAL" clId="{FE10A963-9292-4671-9B6D-BCEB048BEA4C}" dt="2023-08-20T22:53:36.752" v="626"/>
          <ac:picMkLst>
            <pc:docMk/>
            <pc:sldMk cId="3359694691" sldId="256"/>
            <ac:picMk id="26" creationId="{5F755E88-E1EA-F071-CC9D-FE4639B7E45C}"/>
          </ac:picMkLst>
        </pc:picChg>
      </pc:sldChg>
      <pc:sldChg chg="addSp delSp modSp mod modTransition delAnim modAnim">
        <pc:chgData name="Stiehler Raquel" userId="77dff959-b8c4-42fd-baef-53246279c48c" providerId="ADAL" clId="{FE10A963-9292-4671-9B6D-BCEB048BEA4C}" dt="2023-08-20T22:53:59.566" v="629"/>
        <pc:sldMkLst>
          <pc:docMk/>
          <pc:sldMk cId="3339059675" sldId="258"/>
        </pc:sldMkLst>
        <pc:spChg chg="mod">
          <ac:chgData name="Stiehler Raquel" userId="77dff959-b8c4-42fd-baef-53246279c48c" providerId="ADAL" clId="{FE10A963-9292-4671-9B6D-BCEB048BEA4C}" dt="2023-08-15T17:53:30.951" v="90" actId="20577"/>
          <ac:spMkLst>
            <pc:docMk/>
            <pc:sldMk cId="3339059675" sldId="258"/>
            <ac:spMk id="4" creationId="{C9FE35EE-0D33-6579-E5A9-2194164BF177}"/>
          </ac:spMkLst>
        </pc:spChg>
        <pc:picChg chg="add del mod">
          <ac:chgData name="Stiehler Raquel" userId="77dff959-b8c4-42fd-baef-53246279c48c" providerId="ADAL" clId="{FE10A963-9292-4671-9B6D-BCEB048BEA4C}" dt="2023-08-20T20:59:27.530" v="611"/>
          <ac:picMkLst>
            <pc:docMk/>
            <pc:sldMk cId="3339059675" sldId="258"/>
            <ac:picMk id="5" creationId="{51D3F22C-76D8-ECB3-7C83-D74B375C4058}"/>
          </ac:picMkLst>
        </pc:picChg>
        <pc:picChg chg="add del mod">
          <ac:chgData name="Stiehler Raquel" userId="77dff959-b8c4-42fd-baef-53246279c48c" providerId="ADAL" clId="{FE10A963-9292-4671-9B6D-BCEB048BEA4C}" dt="2023-08-20T20:27:31.727" v="478"/>
          <ac:picMkLst>
            <pc:docMk/>
            <pc:sldMk cId="3339059675" sldId="258"/>
            <ac:picMk id="6" creationId="{6057AF25-AC0C-4C0C-471C-617330375D66}"/>
          </ac:picMkLst>
        </pc:picChg>
        <pc:picChg chg="del mod">
          <ac:chgData name="Stiehler Raquel" userId="77dff959-b8c4-42fd-baef-53246279c48c" providerId="ADAL" clId="{FE10A963-9292-4671-9B6D-BCEB048BEA4C}" dt="2023-08-20T22:50:46.336" v="623" actId="478"/>
          <ac:picMkLst>
            <pc:docMk/>
            <pc:sldMk cId="3339059675" sldId="258"/>
            <ac:picMk id="8" creationId="{7FB08A2E-7031-CEAB-020F-A83B85E4CB82}"/>
          </ac:picMkLst>
        </pc:picChg>
        <pc:picChg chg="add del mod">
          <ac:chgData name="Stiehler Raquel" userId="77dff959-b8c4-42fd-baef-53246279c48c" providerId="ADAL" clId="{FE10A963-9292-4671-9B6D-BCEB048BEA4C}" dt="2023-08-20T22:53:59.566" v="629"/>
          <ac:picMkLst>
            <pc:docMk/>
            <pc:sldMk cId="3339059675" sldId="258"/>
            <ac:picMk id="16" creationId="{D61832B9-8476-210E-F6E9-71442B8FC69D}"/>
          </ac:picMkLst>
        </pc:picChg>
        <pc:picChg chg="add mod">
          <ac:chgData name="Stiehler Raquel" userId="77dff959-b8c4-42fd-baef-53246279c48c" providerId="ADAL" clId="{FE10A963-9292-4671-9B6D-BCEB048BEA4C}" dt="2023-08-20T22:53:59.566" v="629"/>
          <ac:picMkLst>
            <pc:docMk/>
            <pc:sldMk cId="3339059675" sldId="258"/>
            <ac:picMk id="17" creationId="{D65C926D-B9BB-2A30-947F-6DABDD7C401B}"/>
          </ac:picMkLst>
        </pc:picChg>
        <pc:picChg chg="mod">
          <ac:chgData name="Stiehler Raquel" userId="77dff959-b8c4-42fd-baef-53246279c48c" providerId="ADAL" clId="{FE10A963-9292-4671-9B6D-BCEB048BEA4C}" dt="2023-08-20T22:48:01.319" v="615" actId="1076"/>
          <ac:picMkLst>
            <pc:docMk/>
            <pc:sldMk cId="3339059675" sldId="258"/>
            <ac:picMk id="1026" creationId="{FEEE728D-7533-132D-EAAC-4C1820D5BC42}"/>
          </ac:picMkLst>
        </pc:picChg>
        <pc:cxnChg chg="del">
          <ac:chgData name="Stiehler Raquel" userId="77dff959-b8c4-42fd-baef-53246279c48c" providerId="ADAL" clId="{FE10A963-9292-4671-9B6D-BCEB048BEA4C}" dt="2023-08-20T12:20:09.460" v="292" actId="26606"/>
          <ac:cxnSpMkLst>
            <pc:docMk/>
            <pc:sldMk cId="3339059675" sldId="258"/>
            <ac:cxnSpMk id="1031" creationId="{A7F400EE-A8A5-48AF-B4D6-291B52C6F0B0}"/>
          </ac:cxnSpMkLst>
        </pc:cxnChg>
      </pc:sldChg>
      <pc:sldChg chg="addSp delSp modSp mod modTransition setBg modAnim">
        <pc:chgData name="Stiehler Raquel" userId="77dff959-b8c4-42fd-baef-53246279c48c" providerId="ADAL" clId="{FE10A963-9292-4671-9B6D-BCEB048BEA4C}" dt="2023-08-20T22:54:47.633" v="635"/>
        <pc:sldMkLst>
          <pc:docMk/>
          <pc:sldMk cId="1357431641" sldId="260"/>
        </pc:sldMkLst>
        <pc:spChg chg="mod">
          <ac:chgData name="Stiehler Raquel" userId="77dff959-b8c4-42fd-baef-53246279c48c" providerId="ADAL" clId="{FE10A963-9292-4671-9B6D-BCEB048BEA4C}" dt="2023-08-15T17:52:15.893" v="70" actId="26606"/>
          <ac:spMkLst>
            <pc:docMk/>
            <pc:sldMk cId="1357431641" sldId="260"/>
            <ac:spMk id="2" creationId="{CBAD8F4F-3F9B-3A02-45A5-BC4DAB18D9C7}"/>
          </ac:spMkLst>
        </pc:spChg>
        <pc:spChg chg="mod">
          <ac:chgData name="Stiehler Raquel" userId="77dff959-b8c4-42fd-baef-53246279c48c" providerId="ADAL" clId="{FE10A963-9292-4671-9B6D-BCEB048BEA4C}" dt="2023-08-15T17:52:15.893" v="70" actId="26606"/>
          <ac:spMkLst>
            <pc:docMk/>
            <pc:sldMk cId="1357431641" sldId="260"/>
            <ac:spMk id="4" creationId="{E556B968-C887-EFD8-C7BA-F3B41F220819}"/>
          </ac:spMkLst>
        </pc:spChg>
        <pc:spChg chg="add">
          <ac:chgData name="Stiehler Raquel" userId="77dff959-b8c4-42fd-baef-53246279c48c" providerId="ADAL" clId="{FE10A963-9292-4671-9B6D-BCEB048BEA4C}" dt="2023-08-15T17:52:15.893" v="70" actId="26606"/>
          <ac:spMkLst>
            <pc:docMk/>
            <pc:sldMk cId="1357431641" sldId="260"/>
            <ac:spMk id="12" creationId="{352BEC0E-22F8-46D0-9632-375DB541B06C}"/>
          </ac:spMkLst>
        </pc:spChg>
        <pc:spChg chg="add">
          <ac:chgData name="Stiehler Raquel" userId="77dff959-b8c4-42fd-baef-53246279c48c" providerId="ADAL" clId="{FE10A963-9292-4671-9B6D-BCEB048BEA4C}" dt="2023-08-15T17:52:15.893" v="70" actId="26606"/>
          <ac:spMkLst>
            <pc:docMk/>
            <pc:sldMk cId="1357431641" sldId="260"/>
            <ac:spMk id="14" creationId="{3FCFB1DE-0B7E-48CC-BA90-B2AB0889F9D6}"/>
          </ac:spMkLst>
        </pc:spChg>
        <pc:picChg chg="add del mod">
          <ac:chgData name="Stiehler Raquel" userId="77dff959-b8c4-42fd-baef-53246279c48c" providerId="ADAL" clId="{FE10A963-9292-4671-9B6D-BCEB048BEA4C}" dt="2023-08-20T20:59:27.530" v="611"/>
          <ac:picMkLst>
            <pc:docMk/>
            <pc:sldMk cId="1357431641" sldId="260"/>
            <ac:picMk id="3" creationId="{28A02F1B-BBB9-1A6F-FC6E-A710B381136D}"/>
          </ac:picMkLst>
        </pc:picChg>
        <pc:picChg chg="mod ord">
          <ac:chgData name="Stiehler Raquel" userId="77dff959-b8c4-42fd-baef-53246279c48c" providerId="ADAL" clId="{FE10A963-9292-4671-9B6D-BCEB048BEA4C}" dt="2023-08-15T17:52:15.893" v="70" actId="26606"/>
          <ac:picMkLst>
            <pc:docMk/>
            <pc:sldMk cId="1357431641" sldId="260"/>
            <ac:picMk id="6" creationId="{ABB8B191-A48B-C15D-024E-1293F2AF06A4}"/>
          </ac:picMkLst>
        </pc:picChg>
        <pc:picChg chg="add del mod">
          <ac:chgData name="Stiehler Raquel" userId="77dff959-b8c4-42fd-baef-53246279c48c" providerId="ADAL" clId="{FE10A963-9292-4671-9B6D-BCEB048BEA4C}" dt="2023-08-20T20:27:31.727" v="478"/>
          <ac:picMkLst>
            <pc:docMk/>
            <pc:sldMk cId="1357431641" sldId="260"/>
            <ac:picMk id="7" creationId="{832C2F95-84A5-F6D8-5541-679BDA802985}"/>
          </ac:picMkLst>
        </pc:picChg>
        <pc:picChg chg="add del mod">
          <ac:chgData name="Stiehler Raquel" userId="77dff959-b8c4-42fd-baef-53246279c48c" providerId="ADAL" clId="{FE10A963-9292-4671-9B6D-BCEB048BEA4C}" dt="2023-08-20T22:54:47.633" v="635"/>
          <ac:picMkLst>
            <pc:docMk/>
            <pc:sldMk cId="1357431641" sldId="260"/>
            <ac:picMk id="16" creationId="{4C3F28A5-91C8-26C7-FBB6-5D2CF5437937}"/>
          </ac:picMkLst>
        </pc:picChg>
        <pc:picChg chg="add mod">
          <ac:chgData name="Stiehler Raquel" userId="77dff959-b8c4-42fd-baef-53246279c48c" providerId="ADAL" clId="{FE10A963-9292-4671-9B6D-BCEB048BEA4C}" dt="2023-08-20T22:54:47.633" v="635"/>
          <ac:picMkLst>
            <pc:docMk/>
            <pc:sldMk cId="1357431641" sldId="260"/>
            <ac:picMk id="17" creationId="{19F10FD9-41DA-DD7B-F3F0-478E4C183002}"/>
          </ac:picMkLst>
        </pc:picChg>
      </pc:sldChg>
      <pc:sldChg chg="addSp delSp modSp mod modTransition modAnim">
        <pc:chgData name="Stiehler Raquel" userId="77dff959-b8c4-42fd-baef-53246279c48c" providerId="ADAL" clId="{FE10A963-9292-4671-9B6D-BCEB048BEA4C}" dt="2023-08-20T22:55:46.397" v="638"/>
        <pc:sldMkLst>
          <pc:docMk/>
          <pc:sldMk cId="4132435807" sldId="261"/>
        </pc:sldMkLst>
        <pc:spChg chg="mod">
          <ac:chgData name="Stiehler Raquel" userId="77dff959-b8c4-42fd-baef-53246279c48c" providerId="ADAL" clId="{FE10A963-9292-4671-9B6D-BCEB048BEA4C}" dt="2023-08-20T20:08:45.471" v="385" actId="14100"/>
          <ac:spMkLst>
            <pc:docMk/>
            <pc:sldMk cId="4132435807" sldId="261"/>
            <ac:spMk id="3" creationId="{FBF391AE-CEA6-4326-F172-3D8C003530FA}"/>
          </ac:spMkLst>
        </pc:spChg>
        <pc:picChg chg="add del mod">
          <ac:chgData name="Stiehler Raquel" userId="77dff959-b8c4-42fd-baef-53246279c48c" providerId="ADAL" clId="{FE10A963-9292-4671-9B6D-BCEB048BEA4C}" dt="2023-08-20T20:59:27.530" v="611"/>
          <ac:picMkLst>
            <pc:docMk/>
            <pc:sldMk cId="4132435807" sldId="261"/>
            <ac:picMk id="4" creationId="{2CEE09D8-4ACC-15E1-5E35-50B397E1B13B}"/>
          </ac:picMkLst>
        </pc:picChg>
        <pc:picChg chg="add del">
          <ac:chgData name="Stiehler Raquel" userId="77dff959-b8c4-42fd-baef-53246279c48c" providerId="ADAL" clId="{FE10A963-9292-4671-9B6D-BCEB048BEA4C}" dt="2023-08-20T20:27:31.727" v="478"/>
          <ac:picMkLst>
            <pc:docMk/>
            <pc:sldMk cId="4132435807" sldId="261"/>
            <ac:picMk id="4" creationId="{78FF58EE-2A8A-2921-2A07-A6BB4248471A}"/>
          </ac:picMkLst>
        </pc:picChg>
        <pc:picChg chg="add del mod">
          <ac:chgData name="Stiehler Raquel" userId="77dff959-b8c4-42fd-baef-53246279c48c" providerId="ADAL" clId="{FE10A963-9292-4671-9B6D-BCEB048BEA4C}" dt="2023-08-20T22:55:46.397" v="638"/>
          <ac:picMkLst>
            <pc:docMk/>
            <pc:sldMk cId="4132435807" sldId="261"/>
            <ac:picMk id="8" creationId="{ED1ACA36-0C2A-5CAE-FCC7-E97B7E3FA053}"/>
          </ac:picMkLst>
        </pc:picChg>
        <pc:picChg chg="add mod">
          <ac:chgData name="Stiehler Raquel" userId="77dff959-b8c4-42fd-baef-53246279c48c" providerId="ADAL" clId="{FE10A963-9292-4671-9B6D-BCEB048BEA4C}" dt="2023-08-20T22:55:46.397" v="638"/>
          <ac:picMkLst>
            <pc:docMk/>
            <pc:sldMk cId="4132435807" sldId="261"/>
            <ac:picMk id="10" creationId="{B0BC826F-1FC2-E496-7249-5C54A69FBE0D}"/>
          </ac:picMkLst>
        </pc:picChg>
      </pc:sldChg>
      <pc:sldChg chg="addSp delSp modSp mod modTransition modAnim">
        <pc:chgData name="Stiehler Raquel" userId="77dff959-b8c4-42fd-baef-53246279c48c" providerId="ADAL" clId="{FE10A963-9292-4671-9B6D-BCEB048BEA4C}" dt="2023-08-20T22:56:53.645" v="641"/>
        <pc:sldMkLst>
          <pc:docMk/>
          <pc:sldMk cId="2348545445" sldId="263"/>
        </pc:sldMkLst>
        <pc:picChg chg="add del mod">
          <ac:chgData name="Stiehler Raquel" userId="77dff959-b8c4-42fd-baef-53246279c48c" providerId="ADAL" clId="{FE10A963-9292-4671-9B6D-BCEB048BEA4C}" dt="2023-08-20T20:59:27.530" v="611"/>
          <ac:picMkLst>
            <pc:docMk/>
            <pc:sldMk cId="2348545445" sldId="263"/>
            <ac:picMk id="4" creationId="{B7193AF6-207F-4BD6-C368-34AB8764FF50}"/>
          </ac:picMkLst>
        </pc:picChg>
        <pc:picChg chg="add del">
          <ac:chgData name="Stiehler Raquel" userId="77dff959-b8c4-42fd-baef-53246279c48c" providerId="ADAL" clId="{FE10A963-9292-4671-9B6D-BCEB048BEA4C}" dt="2023-08-20T20:27:31.727" v="478"/>
          <ac:picMkLst>
            <pc:docMk/>
            <pc:sldMk cId="2348545445" sldId="263"/>
            <ac:picMk id="5" creationId="{5E71010D-CB8B-B33E-D7BA-4EEE4AA34734}"/>
          </ac:picMkLst>
        </pc:picChg>
        <pc:picChg chg="add del mod">
          <ac:chgData name="Stiehler Raquel" userId="77dff959-b8c4-42fd-baef-53246279c48c" providerId="ADAL" clId="{FE10A963-9292-4671-9B6D-BCEB048BEA4C}" dt="2023-08-20T22:56:53.645" v="641"/>
          <ac:picMkLst>
            <pc:docMk/>
            <pc:sldMk cId="2348545445" sldId="263"/>
            <ac:picMk id="6" creationId="{7FC689DB-FFEA-CBA8-6AF9-8E0FB19621EC}"/>
          </ac:picMkLst>
        </pc:picChg>
        <pc:picChg chg="add mod">
          <ac:chgData name="Stiehler Raquel" userId="77dff959-b8c4-42fd-baef-53246279c48c" providerId="ADAL" clId="{FE10A963-9292-4671-9B6D-BCEB048BEA4C}" dt="2023-08-20T22:56:53.645" v="641"/>
          <ac:picMkLst>
            <pc:docMk/>
            <pc:sldMk cId="2348545445" sldId="263"/>
            <ac:picMk id="7" creationId="{7976E8F5-D28C-08DF-8024-6DAA4A9CF37A}"/>
          </ac:picMkLst>
        </pc:picChg>
      </pc:sldChg>
      <pc:sldChg chg="addSp delSp modSp mod modTransition modAnim">
        <pc:chgData name="Stiehler Raquel" userId="77dff959-b8c4-42fd-baef-53246279c48c" providerId="ADAL" clId="{FE10A963-9292-4671-9B6D-BCEB048BEA4C}" dt="2023-08-20T22:57:44.997" v="644"/>
        <pc:sldMkLst>
          <pc:docMk/>
          <pc:sldMk cId="1625737320" sldId="264"/>
        </pc:sldMkLst>
        <pc:spChg chg="mod">
          <ac:chgData name="Stiehler Raquel" userId="77dff959-b8c4-42fd-baef-53246279c48c" providerId="ADAL" clId="{FE10A963-9292-4671-9B6D-BCEB048BEA4C}" dt="2023-08-20T20:32:26.569" v="602" actId="14100"/>
          <ac:spMkLst>
            <pc:docMk/>
            <pc:sldMk cId="1625737320" sldId="264"/>
            <ac:spMk id="3" creationId="{37672905-2F3C-CDCA-35B6-32A58CDAB320}"/>
          </ac:spMkLst>
        </pc:spChg>
        <pc:picChg chg="add del mod">
          <ac:chgData name="Stiehler Raquel" userId="77dff959-b8c4-42fd-baef-53246279c48c" providerId="ADAL" clId="{FE10A963-9292-4671-9B6D-BCEB048BEA4C}" dt="2023-08-20T20:59:27.530" v="611"/>
          <ac:picMkLst>
            <pc:docMk/>
            <pc:sldMk cId="1625737320" sldId="264"/>
            <ac:picMk id="4" creationId="{2B4FB344-1ED0-0EAD-6F44-EAADF7838D54}"/>
          </ac:picMkLst>
        </pc:picChg>
        <pc:picChg chg="add del">
          <ac:chgData name="Stiehler Raquel" userId="77dff959-b8c4-42fd-baef-53246279c48c" providerId="ADAL" clId="{FE10A963-9292-4671-9B6D-BCEB048BEA4C}" dt="2023-08-20T20:27:31.727" v="478"/>
          <ac:picMkLst>
            <pc:docMk/>
            <pc:sldMk cId="1625737320" sldId="264"/>
            <ac:picMk id="4" creationId="{A6035BCF-FEB8-C9F6-D2B0-DF466009D47F}"/>
          </ac:picMkLst>
        </pc:picChg>
        <pc:picChg chg="add del mod">
          <ac:chgData name="Stiehler Raquel" userId="77dff959-b8c4-42fd-baef-53246279c48c" providerId="ADAL" clId="{FE10A963-9292-4671-9B6D-BCEB048BEA4C}" dt="2023-08-20T22:57:44.997" v="644"/>
          <ac:picMkLst>
            <pc:docMk/>
            <pc:sldMk cId="1625737320" sldId="264"/>
            <ac:picMk id="6" creationId="{17458308-E41D-841F-5816-A228BEB8A2AF}"/>
          </ac:picMkLst>
        </pc:picChg>
        <pc:picChg chg="add mod">
          <ac:chgData name="Stiehler Raquel" userId="77dff959-b8c4-42fd-baef-53246279c48c" providerId="ADAL" clId="{FE10A963-9292-4671-9B6D-BCEB048BEA4C}" dt="2023-08-20T22:57:44.997" v="644"/>
          <ac:picMkLst>
            <pc:docMk/>
            <pc:sldMk cId="1625737320" sldId="264"/>
            <ac:picMk id="7" creationId="{307A6435-A312-B7E4-E3D7-CD6D38929C17}"/>
          </ac:picMkLst>
        </pc:picChg>
      </pc:sldChg>
      <pc:sldChg chg="addSp delSp modSp new mod ord modTransition setBg modClrScheme modAnim chgLayout">
        <pc:chgData name="Stiehler Raquel" userId="77dff959-b8c4-42fd-baef-53246279c48c" providerId="ADAL" clId="{FE10A963-9292-4671-9B6D-BCEB048BEA4C}" dt="2023-08-20T22:54:23.687" v="632"/>
        <pc:sldMkLst>
          <pc:docMk/>
          <pc:sldMk cId="2449433673" sldId="265"/>
        </pc:sldMkLst>
        <pc:spChg chg="del mod ord">
          <ac:chgData name="Stiehler Raquel" userId="77dff959-b8c4-42fd-baef-53246279c48c" providerId="ADAL" clId="{FE10A963-9292-4671-9B6D-BCEB048BEA4C}" dt="2023-08-20T12:13:14.916" v="92" actId="700"/>
          <ac:spMkLst>
            <pc:docMk/>
            <pc:sldMk cId="2449433673" sldId="265"/>
            <ac:spMk id="2" creationId="{C8C653A6-2424-9674-8256-9DC793EF82D3}"/>
          </ac:spMkLst>
        </pc:spChg>
        <pc:spChg chg="del mod ord">
          <ac:chgData name="Stiehler Raquel" userId="77dff959-b8c4-42fd-baef-53246279c48c" providerId="ADAL" clId="{FE10A963-9292-4671-9B6D-BCEB048BEA4C}" dt="2023-08-20T12:13:14.916" v="92" actId="700"/>
          <ac:spMkLst>
            <pc:docMk/>
            <pc:sldMk cId="2449433673" sldId="265"/>
            <ac:spMk id="3" creationId="{C6C5CC44-68AB-11CD-64F5-CBAC828E72F6}"/>
          </ac:spMkLst>
        </pc:spChg>
        <pc:spChg chg="add mod ord">
          <ac:chgData name="Stiehler Raquel" userId="77dff959-b8c4-42fd-baef-53246279c48c" providerId="ADAL" clId="{FE10A963-9292-4671-9B6D-BCEB048BEA4C}" dt="2023-08-20T12:23:52.219" v="295" actId="26606"/>
          <ac:spMkLst>
            <pc:docMk/>
            <pc:sldMk cId="2449433673" sldId="265"/>
            <ac:spMk id="4" creationId="{58DDFDCA-C5FE-5929-782B-0CC9BA16B25D}"/>
          </ac:spMkLst>
        </pc:spChg>
        <pc:spChg chg="add del mod ord">
          <ac:chgData name="Stiehler Raquel" userId="77dff959-b8c4-42fd-baef-53246279c48c" providerId="ADAL" clId="{FE10A963-9292-4671-9B6D-BCEB048BEA4C}" dt="2023-08-20T12:13:32.338" v="93" actId="931"/>
          <ac:spMkLst>
            <pc:docMk/>
            <pc:sldMk cId="2449433673" sldId="265"/>
            <ac:spMk id="5" creationId="{452D0D0B-19D3-A9D2-BB07-AA5D0761EF9F}"/>
          </ac:spMkLst>
        </pc:spChg>
        <pc:spChg chg="add mod ord">
          <ac:chgData name="Stiehler Raquel" userId="77dff959-b8c4-42fd-baef-53246279c48c" providerId="ADAL" clId="{FE10A963-9292-4671-9B6D-BCEB048BEA4C}" dt="2023-08-20T12:23:52.219" v="295" actId="26606"/>
          <ac:spMkLst>
            <pc:docMk/>
            <pc:sldMk cId="2449433673" sldId="265"/>
            <ac:spMk id="6" creationId="{1BEA377C-0CCC-1C25-F783-D1B5B7C78D19}"/>
          </ac:spMkLst>
        </pc:spChg>
        <pc:spChg chg="add">
          <ac:chgData name="Stiehler Raquel" userId="77dff959-b8c4-42fd-baef-53246279c48c" providerId="ADAL" clId="{FE10A963-9292-4671-9B6D-BCEB048BEA4C}" dt="2023-08-20T12:23:52.219" v="295" actId="26606"/>
          <ac:spMkLst>
            <pc:docMk/>
            <pc:sldMk cId="2449433673" sldId="265"/>
            <ac:spMk id="13" creationId="{201CC55D-ED54-4C5C-95E6-10947BD1103B}"/>
          </ac:spMkLst>
        </pc:spChg>
        <pc:spChg chg="add">
          <ac:chgData name="Stiehler Raquel" userId="77dff959-b8c4-42fd-baef-53246279c48c" providerId="ADAL" clId="{FE10A963-9292-4671-9B6D-BCEB048BEA4C}" dt="2023-08-20T12:23:52.219" v="295" actId="26606"/>
          <ac:spMkLst>
            <pc:docMk/>
            <pc:sldMk cId="2449433673" sldId="265"/>
            <ac:spMk id="19" creationId="{3873B707-463F-40B0-8227-E8CC6C67EB25}"/>
          </ac:spMkLst>
        </pc:spChg>
        <pc:spChg chg="add">
          <ac:chgData name="Stiehler Raquel" userId="77dff959-b8c4-42fd-baef-53246279c48c" providerId="ADAL" clId="{FE10A963-9292-4671-9B6D-BCEB048BEA4C}" dt="2023-08-20T12:23:52.219" v="295" actId="26606"/>
          <ac:spMkLst>
            <pc:docMk/>
            <pc:sldMk cId="2449433673" sldId="265"/>
            <ac:spMk id="21" creationId="{C13237C8-E62C-4F0D-A318-BD6FB6C2D138}"/>
          </ac:spMkLst>
        </pc:spChg>
        <pc:spChg chg="add">
          <ac:chgData name="Stiehler Raquel" userId="77dff959-b8c4-42fd-baef-53246279c48c" providerId="ADAL" clId="{FE10A963-9292-4671-9B6D-BCEB048BEA4C}" dt="2023-08-20T12:23:52.219" v="295" actId="26606"/>
          <ac:spMkLst>
            <pc:docMk/>
            <pc:sldMk cId="2449433673" sldId="265"/>
            <ac:spMk id="23" creationId="{19C9EAEA-39D0-4B0E-A0EB-51E7B26740B1}"/>
          </ac:spMkLst>
        </pc:spChg>
        <pc:grpChg chg="add">
          <ac:chgData name="Stiehler Raquel" userId="77dff959-b8c4-42fd-baef-53246279c48c" providerId="ADAL" clId="{FE10A963-9292-4671-9B6D-BCEB048BEA4C}" dt="2023-08-20T12:23:52.219" v="295" actId="26606"/>
          <ac:grpSpMkLst>
            <pc:docMk/>
            <pc:sldMk cId="2449433673" sldId="265"/>
            <ac:grpSpMk id="15" creationId="{1DE889C7-FAD6-4397-98E2-05D503484459}"/>
          </ac:grpSpMkLst>
        </pc:grpChg>
        <pc:picChg chg="add del mod">
          <ac:chgData name="Stiehler Raquel" userId="77dff959-b8c4-42fd-baef-53246279c48c" providerId="ADAL" clId="{FE10A963-9292-4671-9B6D-BCEB048BEA4C}" dt="2023-08-20T20:59:27.530" v="611"/>
          <ac:picMkLst>
            <pc:docMk/>
            <pc:sldMk cId="2449433673" sldId="265"/>
            <ac:picMk id="2" creationId="{799708DB-6ABD-887D-B7BD-023A4BF644FE}"/>
          </ac:picMkLst>
        </pc:picChg>
        <pc:picChg chg="add del mod">
          <ac:chgData name="Stiehler Raquel" userId="77dff959-b8c4-42fd-baef-53246279c48c" providerId="ADAL" clId="{FE10A963-9292-4671-9B6D-BCEB048BEA4C}" dt="2023-08-20T22:50:17.071" v="621"/>
          <ac:picMkLst>
            <pc:docMk/>
            <pc:sldMk cId="2449433673" sldId="265"/>
            <ac:picMk id="7" creationId="{C1A7F685-96B1-132F-BC54-27FE90A1044D}"/>
          </ac:picMkLst>
        </pc:picChg>
        <pc:picChg chg="add mod ord modCrop">
          <ac:chgData name="Stiehler Raquel" userId="77dff959-b8c4-42fd-baef-53246279c48c" providerId="ADAL" clId="{FE10A963-9292-4671-9B6D-BCEB048BEA4C}" dt="2023-08-20T12:23:52.219" v="295" actId="26606"/>
          <ac:picMkLst>
            <pc:docMk/>
            <pc:sldMk cId="2449433673" sldId="265"/>
            <ac:picMk id="8" creationId="{F29D5270-36FC-E673-6D59-F741CCBDF2C2}"/>
          </ac:picMkLst>
        </pc:picChg>
        <pc:picChg chg="add del mod">
          <ac:chgData name="Stiehler Raquel" userId="77dff959-b8c4-42fd-baef-53246279c48c" providerId="ADAL" clId="{FE10A963-9292-4671-9B6D-BCEB048BEA4C}" dt="2023-08-20T22:54:06.577" v="631"/>
          <ac:picMkLst>
            <pc:docMk/>
            <pc:sldMk cId="2449433673" sldId="265"/>
            <ac:picMk id="9" creationId="{6E548DB9-B2BD-FFFE-B8C1-A3C3C55923F7}"/>
          </ac:picMkLst>
        </pc:picChg>
        <pc:picChg chg="add del mod">
          <ac:chgData name="Stiehler Raquel" userId="77dff959-b8c4-42fd-baef-53246279c48c" providerId="ADAL" clId="{FE10A963-9292-4671-9B6D-BCEB048BEA4C}" dt="2023-08-20T20:27:31.727" v="478"/>
          <ac:picMkLst>
            <pc:docMk/>
            <pc:sldMk cId="2449433673" sldId="265"/>
            <ac:picMk id="11" creationId="{885B142D-0739-6DE2-BEEF-26C1E2BBB5D2}"/>
          </ac:picMkLst>
        </pc:picChg>
        <pc:picChg chg="add del mod ord">
          <ac:chgData name="Stiehler Raquel" userId="77dff959-b8c4-42fd-baef-53246279c48c" providerId="ADAL" clId="{FE10A963-9292-4671-9B6D-BCEB048BEA4C}" dt="2023-08-20T22:54:23.687" v="632"/>
          <ac:picMkLst>
            <pc:docMk/>
            <pc:sldMk cId="2449433673" sldId="265"/>
            <ac:picMk id="22" creationId="{2F777DCF-BAA3-FC2D-857B-9219D18A2765}"/>
          </ac:picMkLst>
        </pc:picChg>
        <pc:picChg chg="add mod">
          <ac:chgData name="Stiehler Raquel" userId="77dff959-b8c4-42fd-baef-53246279c48c" providerId="ADAL" clId="{FE10A963-9292-4671-9B6D-BCEB048BEA4C}" dt="2023-08-20T22:54:23.687" v="632"/>
          <ac:picMkLst>
            <pc:docMk/>
            <pc:sldMk cId="2449433673" sldId="265"/>
            <ac:picMk id="24" creationId="{34997DC2-1DDE-3417-8A50-8F230607A28A}"/>
          </ac:picMkLst>
        </pc:picChg>
      </pc:sldChg>
      <pc:sldChg chg="del">
        <pc:chgData name="Stiehler Raquel" userId="77dff959-b8c4-42fd-baef-53246279c48c" providerId="ADAL" clId="{FE10A963-9292-4671-9B6D-BCEB048BEA4C}" dt="2023-08-15T17:51:01.813" v="0" actId="2696"/>
        <pc:sldMkLst>
          <pc:docMk/>
          <pc:sldMk cId="2710400669" sldId="265"/>
        </pc:sldMkLst>
      </pc:sldChg>
      <pc:sldChg chg="del">
        <pc:chgData name="Stiehler Raquel" userId="77dff959-b8c4-42fd-baef-53246279c48c" providerId="ADAL" clId="{FE10A963-9292-4671-9B6D-BCEB048BEA4C}" dt="2023-08-15T17:52:48.272" v="71" actId="47"/>
        <pc:sldMkLst>
          <pc:docMk/>
          <pc:sldMk cId="2236777158" sldId="267"/>
        </pc:sldMkLst>
      </pc:sldChg>
    </pc:docChg>
  </pc:docChgLst>
  <pc:docChgLst>
    <pc:chgData name="Stiehler Raquel" userId="77dff959-b8c4-42fd-baef-53246279c48c" providerId="ADAL" clId="{41D50439-7B82-4270-9A51-B5ED0F2EF0D1}"/>
    <pc:docChg chg="undo custSel addSld delSld modSld sldOrd">
      <pc:chgData name="Stiehler Raquel" userId="77dff959-b8c4-42fd-baef-53246279c48c" providerId="ADAL" clId="{41D50439-7B82-4270-9A51-B5ED0F2EF0D1}" dt="2022-08-30T18:08:57.761" v="940" actId="2696"/>
      <pc:docMkLst>
        <pc:docMk/>
      </pc:docMkLst>
      <pc:sldChg chg="addSp delSp modSp modTransition modAnim">
        <pc:chgData name="Stiehler Raquel" userId="77dff959-b8c4-42fd-baef-53246279c48c" providerId="ADAL" clId="{41D50439-7B82-4270-9A51-B5ED0F2EF0D1}" dt="2022-08-30T17:41:06.412" v="592"/>
        <pc:sldMkLst>
          <pc:docMk/>
          <pc:sldMk cId="3359694691" sldId="256"/>
        </pc:sldMkLst>
        <pc:picChg chg="add del mod">
          <ac:chgData name="Stiehler Raquel" userId="77dff959-b8c4-42fd-baef-53246279c48c" providerId="ADAL" clId="{41D50439-7B82-4270-9A51-B5ED0F2EF0D1}" dt="2022-08-30T17:40:56.286" v="591"/>
          <ac:picMkLst>
            <pc:docMk/>
            <pc:sldMk cId="3359694691" sldId="256"/>
            <ac:picMk id="4" creationId="{E38BEA06-0B77-CA4B-C2EC-93A080874ECD}"/>
          </ac:picMkLst>
        </pc:picChg>
        <pc:picChg chg="add mod">
          <ac:chgData name="Stiehler Raquel" userId="77dff959-b8c4-42fd-baef-53246279c48c" providerId="ADAL" clId="{41D50439-7B82-4270-9A51-B5ED0F2EF0D1}" dt="2022-08-30T17:41:06.412" v="592"/>
          <ac:picMkLst>
            <pc:docMk/>
            <pc:sldMk cId="3359694691" sldId="256"/>
            <ac:picMk id="5" creationId="{C8C0C3A6-E260-B482-A428-1B2B9216E025}"/>
          </ac:picMkLst>
        </pc:picChg>
      </pc:sldChg>
      <pc:sldChg chg="del ord">
        <pc:chgData name="Stiehler Raquel" userId="77dff959-b8c4-42fd-baef-53246279c48c" providerId="ADAL" clId="{41D50439-7B82-4270-9A51-B5ED0F2EF0D1}" dt="2022-08-30T15:25:18.557" v="97" actId="2696"/>
        <pc:sldMkLst>
          <pc:docMk/>
          <pc:sldMk cId="753800508" sldId="257"/>
        </pc:sldMkLst>
      </pc:sldChg>
      <pc:sldChg chg="addSp delSp modSp mod modTransition setBg modAnim">
        <pc:chgData name="Stiehler Raquel" userId="77dff959-b8c4-42fd-baef-53246279c48c" providerId="ADAL" clId="{41D50439-7B82-4270-9A51-B5ED0F2EF0D1}" dt="2022-08-30T17:41:33.260" v="594"/>
        <pc:sldMkLst>
          <pc:docMk/>
          <pc:sldMk cId="3339059675" sldId="258"/>
        </pc:sldMkLst>
        <pc:spChg chg="mod">
          <ac:chgData name="Stiehler Raquel" userId="77dff959-b8c4-42fd-baef-53246279c48c" providerId="ADAL" clId="{41D50439-7B82-4270-9A51-B5ED0F2EF0D1}" dt="2022-08-30T15:39:49.652" v="112" actId="26606"/>
          <ac:spMkLst>
            <pc:docMk/>
            <pc:sldMk cId="3339059675" sldId="258"/>
            <ac:spMk id="2" creationId="{15A9B521-3472-B9A1-257B-4688A1ADE523}"/>
          </ac:spMkLst>
        </pc:spChg>
        <pc:spChg chg="mod">
          <ac:chgData name="Stiehler Raquel" userId="77dff959-b8c4-42fd-baef-53246279c48c" providerId="ADAL" clId="{41D50439-7B82-4270-9A51-B5ED0F2EF0D1}" dt="2022-08-30T16:05:52.098" v="438" actId="20577"/>
          <ac:spMkLst>
            <pc:docMk/>
            <pc:sldMk cId="3339059675" sldId="258"/>
            <ac:spMk id="4" creationId="{C9FE35EE-0D33-6579-E5A9-2194164BF177}"/>
          </ac:spMkLst>
        </pc:spChg>
        <pc:picChg chg="add del mod">
          <ac:chgData name="Stiehler Raquel" userId="77dff959-b8c4-42fd-baef-53246279c48c" providerId="ADAL" clId="{41D50439-7B82-4270-9A51-B5ED0F2EF0D1}" dt="2022-08-30T17:41:17.356" v="593"/>
          <ac:picMkLst>
            <pc:docMk/>
            <pc:sldMk cId="3339059675" sldId="258"/>
            <ac:picMk id="5" creationId="{6259943D-2D24-C501-77DE-FAC2D34B02E7}"/>
          </ac:picMkLst>
        </pc:picChg>
        <pc:picChg chg="add mod">
          <ac:chgData name="Stiehler Raquel" userId="77dff959-b8c4-42fd-baef-53246279c48c" providerId="ADAL" clId="{41D50439-7B82-4270-9A51-B5ED0F2EF0D1}" dt="2022-08-30T17:41:33.260" v="594"/>
          <ac:picMkLst>
            <pc:docMk/>
            <pc:sldMk cId="3339059675" sldId="258"/>
            <ac:picMk id="6" creationId="{6057AF25-AC0C-4C0C-471C-617330375D66}"/>
          </ac:picMkLst>
        </pc:picChg>
        <pc:picChg chg="mod">
          <ac:chgData name="Stiehler Raquel" userId="77dff959-b8c4-42fd-baef-53246279c48c" providerId="ADAL" clId="{41D50439-7B82-4270-9A51-B5ED0F2EF0D1}" dt="2022-08-30T15:39:49.652" v="112" actId="26606"/>
          <ac:picMkLst>
            <pc:docMk/>
            <pc:sldMk cId="3339059675" sldId="258"/>
            <ac:picMk id="1026" creationId="{FEEE728D-7533-132D-EAAC-4C1820D5BC42}"/>
          </ac:picMkLst>
        </pc:picChg>
        <pc:cxnChg chg="add">
          <ac:chgData name="Stiehler Raquel" userId="77dff959-b8c4-42fd-baef-53246279c48c" providerId="ADAL" clId="{41D50439-7B82-4270-9A51-B5ED0F2EF0D1}" dt="2022-08-30T15:39:49.652" v="112" actId="26606"/>
          <ac:cxnSpMkLst>
            <pc:docMk/>
            <pc:sldMk cId="3339059675" sldId="258"/>
            <ac:cxnSpMk id="1031" creationId="{A7F400EE-A8A5-48AF-B4D6-291B52C6F0B0}"/>
          </ac:cxnSpMkLst>
        </pc:cxnChg>
      </pc:sldChg>
      <pc:sldChg chg="addSp delSp modSp new del mod modTransition setBg modAnim">
        <pc:chgData name="Stiehler Raquel" userId="77dff959-b8c4-42fd-baef-53246279c48c" providerId="ADAL" clId="{41D50439-7B82-4270-9A51-B5ED0F2EF0D1}" dt="2022-08-30T17:56:02.084" v="935" actId="2696"/>
        <pc:sldMkLst>
          <pc:docMk/>
          <pc:sldMk cId="3769600748" sldId="259"/>
        </pc:sldMkLst>
        <pc:spChg chg="mod">
          <ac:chgData name="Stiehler Raquel" userId="77dff959-b8c4-42fd-baef-53246279c48c" providerId="ADAL" clId="{41D50439-7B82-4270-9A51-B5ED0F2EF0D1}" dt="2022-08-30T15:41:29.848" v="204" actId="26606"/>
          <ac:spMkLst>
            <pc:docMk/>
            <pc:sldMk cId="3769600748" sldId="259"/>
            <ac:spMk id="2" creationId="{B62E7E54-B31A-40F1-6024-DCE38E291621}"/>
          </ac:spMkLst>
        </pc:spChg>
        <pc:spChg chg="del">
          <ac:chgData name="Stiehler Raquel" userId="77dff959-b8c4-42fd-baef-53246279c48c" providerId="ADAL" clId="{41D50439-7B82-4270-9A51-B5ED0F2EF0D1}" dt="2022-08-30T15:40:21.433" v="113" actId="931"/>
          <ac:spMkLst>
            <pc:docMk/>
            <pc:sldMk cId="3769600748" sldId="259"/>
            <ac:spMk id="3" creationId="{C25C55C6-FD57-5A3F-4881-5DB545F8BEB7}"/>
          </ac:spMkLst>
        </pc:spChg>
        <pc:spChg chg="mod">
          <ac:chgData name="Stiehler Raquel" userId="77dff959-b8c4-42fd-baef-53246279c48c" providerId="ADAL" clId="{41D50439-7B82-4270-9A51-B5ED0F2EF0D1}" dt="2022-08-30T17:54:39.335" v="928" actId="1076"/>
          <ac:spMkLst>
            <pc:docMk/>
            <pc:sldMk cId="3769600748" sldId="259"/>
            <ac:spMk id="4" creationId="{57D30EB9-20BF-9F6C-64A6-36BB3BDF259A}"/>
          </ac:spMkLst>
        </pc:spChg>
        <pc:picChg chg="add mod ord">
          <ac:chgData name="Stiehler Raquel" userId="77dff959-b8c4-42fd-baef-53246279c48c" providerId="ADAL" clId="{41D50439-7B82-4270-9A51-B5ED0F2EF0D1}" dt="2022-08-30T15:41:29.848" v="204" actId="26606"/>
          <ac:picMkLst>
            <pc:docMk/>
            <pc:sldMk cId="3769600748" sldId="259"/>
            <ac:picMk id="6" creationId="{6624AF75-3A98-433C-25A7-90336E39F050}"/>
          </ac:picMkLst>
        </pc:picChg>
        <pc:picChg chg="add del mod">
          <ac:chgData name="Stiehler Raquel" userId="77dff959-b8c4-42fd-baef-53246279c48c" providerId="ADAL" clId="{41D50439-7B82-4270-9A51-B5ED0F2EF0D1}" dt="2022-08-30T17:41:42.095" v="595"/>
          <ac:picMkLst>
            <pc:docMk/>
            <pc:sldMk cId="3769600748" sldId="259"/>
            <ac:picMk id="7" creationId="{A8D928AF-489E-D2E9-A8BB-0AA3CF1A53D3}"/>
          </ac:picMkLst>
        </pc:picChg>
        <pc:picChg chg="add del mod">
          <ac:chgData name="Stiehler Raquel" userId="77dff959-b8c4-42fd-baef-53246279c48c" providerId="ADAL" clId="{41D50439-7B82-4270-9A51-B5ED0F2EF0D1}" dt="2022-08-30T17:41:59.178" v="597"/>
          <ac:picMkLst>
            <pc:docMk/>
            <pc:sldMk cId="3769600748" sldId="259"/>
            <ac:picMk id="9" creationId="{8EF05831-91B1-E5B5-51FD-561C1204E0A2}"/>
          </ac:picMkLst>
        </pc:picChg>
        <pc:picChg chg="add del mod">
          <ac:chgData name="Stiehler Raquel" userId="77dff959-b8c4-42fd-baef-53246279c48c" providerId="ADAL" clId="{41D50439-7B82-4270-9A51-B5ED0F2EF0D1}" dt="2022-08-30T17:42:23.255" v="599"/>
          <ac:picMkLst>
            <pc:docMk/>
            <pc:sldMk cId="3769600748" sldId="259"/>
            <ac:picMk id="10" creationId="{9B63906F-0E5B-8CAA-5FF1-A2A4A93C57A5}"/>
          </ac:picMkLst>
        </pc:picChg>
        <pc:picChg chg="add del mod">
          <ac:chgData name="Stiehler Raquel" userId="77dff959-b8c4-42fd-baef-53246279c48c" providerId="ADAL" clId="{41D50439-7B82-4270-9A51-B5ED0F2EF0D1}" dt="2022-08-30T17:42:51.587" v="601"/>
          <ac:picMkLst>
            <pc:docMk/>
            <pc:sldMk cId="3769600748" sldId="259"/>
            <ac:picMk id="12" creationId="{DEBA6378-3DBC-2DD9-9F26-EE4FFB7CA04E}"/>
          </ac:picMkLst>
        </pc:picChg>
        <pc:picChg chg="add del mod">
          <ac:chgData name="Stiehler Raquel" userId="77dff959-b8c4-42fd-baef-53246279c48c" providerId="ADAL" clId="{41D50439-7B82-4270-9A51-B5ED0F2EF0D1}" dt="2022-08-30T17:43:22.614" v="603"/>
          <ac:picMkLst>
            <pc:docMk/>
            <pc:sldMk cId="3769600748" sldId="259"/>
            <ac:picMk id="13" creationId="{1C9A93DF-0ADF-4380-78DA-F116BC24DEF7}"/>
          </ac:picMkLst>
        </pc:picChg>
        <pc:picChg chg="add mod">
          <ac:chgData name="Stiehler Raquel" userId="77dff959-b8c4-42fd-baef-53246279c48c" providerId="ADAL" clId="{41D50439-7B82-4270-9A51-B5ED0F2EF0D1}" dt="2022-08-30T17:43:52.739" v="604"/>
          <ac:picMkLst>
            <pc:docMk/>
            <pc:sldMk cId="3769600748" sldId="259"/>
            <ac:picMk id="14" creationId="{8067A56D-D8FB-9355-4E97-832628406246}"/>
          </ac:picMkLst>
        </pc:picChg>
        <pc:cxnChg chg="add">
          <ac:chgData name="Stiehler Raquel" userId="77dff959-b8c4-42fd-baef-53246279c48c" providerId="ADAL" clId="{41D50439-7B82-4270-9A51-B5ED0F2EF0D1}" dt="2022-08-30T15:41:29.848" v="204" actId="26606"/>
          <ac:cxnSpMkLst>
            <pc:docMk/>
            <pc:sldMk cId="3769600748" sldId="259"/>
            <ac:cxnSpMk id="11" creationId="{A7F400EE-A8A5-48AF-B4D6-291B52C6F0B0}"/>
          </ac:cxnSpMkLst>
        </pc:cxnChg>
      </pc:sldChg>
      <pc:sldChg chg="addSp delSp modSp new mod">
        <pc:chgData name="Stiehler Raquel" userId="77dff959-b8c4-42fd-baef-53246279c48c" providerId="ADAL" clId="{41D50439-7B82-4270-9A51-B5ED0F2EF0D1}" dt="2022-08-30T16:49:47.271" v="589"/>
        <pc:sldMkLst>
          <pc:docMk/>
          <pc:sldMk cId="1357431641" sldId="260"/>
        </pc:sldMkLst>
        <pc:spChg chg="mod">
          <ac:chgData name="Stiehler Raquel" userId="77dff959-b8c4-42fd-baef-53246279c48c" providerId="ADAL" clId="{41D50439-7B82-4270-9A51-B5ED0F2EF0D1}" dt="2022-08-30T16:07:30.685" v="498" actId="2711"/>
          <ac:spMkLst>
            <pc:docMk/>
            <pc:sldMk cId="1357431641" sldId="260"/>
            <ac:spMk id="2" creationId="{CBAD8F4F-3F9B-3A02-45A5-BC4DAB18D9C7}"/>
          </ac:spMkLst>
        </pc:spChg>
        <pc:spChg chg="del">
          <ac:chgData name="Stiehler Raquel" userId="77dff959-b8c4-42fd-baef-53246279c48c" providerId="ADAL" clId="{41D50439-7B82-4270-9A51-B5ED0F2EF0D1}" dt="2022-08-30T16:03:29.080" v="205" actId="931"/>
          <ac:spMkLst>
            <pc:docMk/>
            <pc:sldMk cId="1357431641" sldId="260"/>
            <ac:spMk id="3" creationId="{6A62A9BE-DCCA-BC13-6AED-016621EAD580}"/>
          </ac:spMkLst>
        </pc:spChg>
        <pc:spChg chg="mod">
          <ac:chgData name="Stiehler Raquel" userId="77dff959-b8c4-42fd-baef-53246279c48c" providerId="ADAL" clId="{41D50439-7B82-4270-9A51-B5ED0F2EF0D1}" dt="2022-08-30T16:07:09.888" v="496" actId="2711"/>
          <ac:spMkLst>
            <pc:docMk/>
            <pc:sldMk cId="1357431641" sldId="260"/>
            <ac:spMk id="4" creationId="{E556B968-C887-EFD8-C7BA-F3B41F220819}"/>
          </ac:spMkLst>
        </pc:spChg>
        <pc:picChg chg="add mod">
          <ac:chgData name="Stiehler Raquel" userId="77dff959-b8c4-42fd-baef-53246279c48c" providerId="ADAL" clId="{41D50439-7B82-4270-9A51-B5ED0F2EF0D1}" dt="2022-08-30T16:03:31.486" v="207" actId="962"/>
          <ac:picMkLst>
            <pc:docMk/>
            <pc:sldMk cId="1357431641" sldId="260"/>
            <ac:picMk id="6" creationId="{ABB8B191-A48B-C15D-024E-1293F2AF06A4}"/>
          </ac:picMkLst>
        </pc:picChg>
        <pc:picChg chg="add mod">
          <ac:chgData name="Stiehler Raquel" userId="77dff959-b8c4-42fd-baef-53246279c48c" providerId="ADAL" clId="{41D50439-7B82-4270-9A51-B5ED0F2EF0D1}" dt="2022-08-30T16:49:47.271" v="589"/>
          <ac:picMkLst>
            <pc:docMk/>
            <pc:sldMk cId="1357431641" sldId="260"/>
            <ac:picMk id="7" creationId="{832C2F95-84A5-F6D8-5541-679BDA802985}"/>
          </ac:picMkLst>
        </pc:picChg>
      </pc:sldChg>
      <pc:sldChg chg="addSp modSp new mod setBg">
        <pc:chgData name="Stiehler Raquel" userId="77dff959-b8c4-42fd-baef-53246279c48c" providerId="ADAL" clId="{41D50439-7B82-4270-9A51-B5ED0F2EF0D1}" dt="2022-08-30T17:48:25.280" v="849" actId="26606"/>
        <pc:sldMkLst>
          <pc:docMk/>
          <pc:sldMk cId="4132435807" sldId="261"/>
        </pc:sldMkLst>
        <pc:spChg chg="mod">
          <ac:chgData name="Stiehler Raquel" userId="77dff959-b8c4-42fd-baef-53246279c48c" providerId="ADAL" clId="{41D50439-7B82-4270-9A51-B5ED0F2EF0D1}" dt="2022-08-30T17:48:25.280" v="849" actId="26606"/>
          <ac:spMkLst>
            <pc:docMk/>
            <pc:sldMk cId="4132435807" sldId="261"/>
            <ac:spMk id="2" creationId="{B4686509-4213-371F-7409-D34A23D3450E}"/>
          </ac:spMkLst>
        </pc:spChg>
        <pc:spChg chg="mod">
          <ac:chgData name="Stiehler Raquel" userId="77dff959-b8c4-42fd-baef-53246279c48c" providerId="ADAL" clId="{41D50439-7B82-4270-9A51-B5ED0F2EF0D1}" dt="2022-08-30T17:48:25.280" v="849" actId="26606"/>
          <ac:spMkLst>
            <pc:docMk/>
            <pc:sldMk cId="4132435807" sldId="261"/>
            <ac:spMk id="3" creationId="{FBF391AE-CEA6-4326-F172-3D8C003530FA}"/>
          </ac:spMkLst>
        </pc:spChg>
        <pc:spChg chg="add">
          <ac:chgData name="Stiehler Raquel" userId="77dff959-b8c4-42fd-baef-53246279c48c" providerId="ADAL" clId="{41D50439-7B82-4270-9A51-B5ED0F2EF0D1}" dt="2022-08-30T17:48:25.280" v="849" actId="26606"/>
          <ac:spMkLst>
            <pc:docMk/>
            <pc:sldMk cId="4132435807" sldId="261"/>
            <ac:spMk id="9" creationId="{59A309A7-1751-4ABE-A3C1-EEC40366AD89}"/>
          </ac:spMkLst>
        </pc:spChg>
        <pc:spChg chg="add">
          <ac:chgData name="Stiehler Raquel" userId="77dff959-b8c4-42fd-baef-53246279c48c" providerId="ADAL" clId="{41D50439-7B82-4270-9A51-B5ED0F2EF0D1}" dt="2022-08-30T17:48:25.280" v="849" actId="26606"/>
          <ac:spMkLst>
            <pc:docMk/>
            <pc:sldMk cId="4132435807" sldId="261"/>
            <ac:spMk id="11" creationId="{967D8EB6-EAE1-4F9C-B398-83321E287204}"/>
          </ac:spMkLst>
        </pc:spChg>
        <pc:picChg chg="add mod">
          <ac:chgData name="Stiehler Raquel" userId="77dff959-b8c4-42fd-baef-53246279c48c" providerId="ADAL" clId="{41D50439-7B82-4270-9A51-B5ED0F2EF0D1}" dt="2022-08-30T17:48:25.280" v="849" actId="26606"/>
          <ac:picMkLst>
            <pc:docMk/>
            <pc:sldMk cId="4132435807" sldId="261"/>
            <ac:picMk id="4" creationId="{78FF58EE-2A8A-2921-2A07-A6BB4248471A}"/>
          </ac:picMkLst>
        </pc:picChg>
      </pc:sldChg>
      <pc:sldChg chg="modSp new del mod">
        <pc:chgData name="Stiehler Raquel" userId="77dff959-b8c4-42fd-baef-53246279c48c" providerId="ADAL" clId="{41D50439-7B82-4270-9A51-B5ED0F2EF0D1}" dt="2022-08-30T16:43:42.569" v="512" actId="47"/>
        <pc:sldMkLst>
          <pc:docMk/>
          <pc:sldMk cId="2372666817" sldId="262"/>
        </pc:sldMkLst>
        <pc:spChg chg="mod">
          <ac:chgData name="Stiehler Raquel" userId="77dff959-b8c4-42fd-baef-53246279c48c" providerId="ADAL" clId="{41D50439-7B82-4270-9A51-B5ED0F2EF0D1}" dt="2022-08-30T16:09:27.988" v="510" actId="20577"/>
          <ac:spMkLst>
            <pc:docMk/>
            <pc:sldMk cId="2372666817" sldId="262"/>
            <ac:spMk id="2" creationId="{2CED98A2-64D8-F21B-5032-2B041A77748F}"/>
          </ac:spMkLst>
        </pc:spChg>
      </pc:sldChg>
      <pc:sldChg chg="addSp delSp modSp new mod modTransition setBg modAnim">
        <pc:chgData name="Stiehler Raquel" userId="77dff959-b8c4-42fd-baef-53246279c48c" providerId="ADAL" clId="{41D50439-7B82-4270-9A51-B5ED0F2EF0D1}" dt="2022-08-30T17:49:06.587" v="851" actId="26606"/>
        <pc:sldMkLst>
          <pc:docMk/>
          <pc:sldMk cId="2348545445" sldId="263"/>
        </pc:sldMkLst>
        <pc:spChg chg="mod">
          <ac:chgData name="Stiehler Raquel" userId="77dff959-b8c4-42fd-baef-53246279c48c" providerId="ADAL" clId="{41D50439-7B82-4270-9A51-B5ED0F2EF0D1}" dt="2022-08-30T17:48:38.670" v="850" actId="26606"/>
          <ac:spMkLst>
            <pc:docMk/>
            <pc:sldMk cId="2348545445" sldId="263"/>
            <ac:spMk id="2" creationId="{61103B67-D81A-6C00-0B77-8C89CA072445}"/>
          </ac:spMkLst>
        </pc:spChg>
        <pc:spChg chg="mod">
          <ac:chgData name="Stiehler Raquel" userId="77dff959-b8c4-42fd-baef-53246279c48c" providerId="ADAL" clId="{41D50439-7B82-4270-9A51-B5ED0F2EF0D1}" dt="2022-08-30T17:48:38.670" v="850" actId="26606"/>
          <ac:spMkLst>
            <pc:docMk/>
            <pc:sldMk cId="2348545445" sldId="263"/>
            <ac:spMk id="3" creationId="{81D20E57-1D3F-88EB-9B26-2F2F570EEC0A}"/>
          </ac:spMkLst>
        </pc:spChg>
        <pc:spChg chg="add del">
          <ac:chgData name="Stiehler Raquel" userId="77dff959-b8c4-42fd-baef-53246279c48c" providerId="ADAL" clId="{41D50439-7B82-4270-9A51-B5ED0F2EF0D1}" dt="2022-08-30T17:49:06.587" v="851" actId="26606"/>
          <ac:spMkLst>
            <pc:docMk/>
            <pc:sldMk cId="2348545445" sldId="263"/>
            <ac:spMk id="10" creationId="{12609869-9E80-471B-A487-A53288E0E791}"/>
          </ac:spMkLst>
        </pc:spChg>
        <pc:spChg chg="add del">
          <ac:chgData name="Stiehler Raquel" userId="77dff959-b8c4-42fd-baef-53246279c48c" providerId="ADAL" clId="{41D50439-7B82-4270-9A51-B5ED0F2EF0D1}" dt="2022-08-30T17:49:06.587" v="851" actId="26606"/>
          <ac:spMkLst>
            <pc:docMk/>
            <pc:sldMk cId="2348545445" sldId="263"/>
            <ac:spMk id="12" creationId="{7004738A-9D34-43E8-97D2-CA0EED4F8BE0}"/>
          </ac:spMkLst>
        </pc:spChg>
        <pc:spChg chg="add del">
          <ac:chgData name="Stiehler Raquel" userId="77dff959-b8c4-42fd-baef-53246279c48c" providerId="ADAL" clId="{41D50439-7B82-4270-9A51-B5ED0F2EF0D1}" dt="2022-08-30T17:49:06.587" v="851" actId="26606"/>
          <ac:spMkLst>
            <pc:docMk/>
            <pc:sldMk cId="2348545445" sldId="263"/>
            <ac:spMk id="14" creationId="{B8B8D07F-F13E-443E-BA68-2D26672D76B9}"/>
          </ac:spMkLst>
        </pc:spChg>
        <pc:spChg chg="add del">
          <ac:chgData name="Stiehler Raquel" userId="77dff959-b8c4-42fd-baef-53246279c48c" providerId="ADAL" clId="{41D50439-7B82-4270-9A51-B5ED0F2EF0D1}" dt="2022-08-30T17:49:06.587" v="851" actId="26606"/>
          <ac:spMkLst>
            <pc:docMk/>
            <pc:sldMk cId="2348545445" sldId="263"/>
            <ac:spMk id="16" creationId="{2813A4FA-24A5-41ED-A534-3807D1B2F344}"/>
          </ac:spMkLst>
        </pc:spChg>
        <pc:spChg chg="add del">
          <ac:chgData name="Stiehler Raquel" userId="77dff959-b8c4-42fd-baef-53246279c48c" providerId="ADAL" clId="{41D50439-7B82-4270-9A51-B5ED0F2EF0D1}" dt="2022-08-30T17:49:06.587" v="851" actId="26606"/>
          <ac:spMkLst>
            <pc:docMk/>
            <pc:sldMk cId="2348545445" sldId="263"/>
            <ac:spMk id="18" creationId="{C3944F27-CA70-4E84-A51A-E6BF89558979}"/>
          </ac:spMkLst>
        </pc:spChg>
        <pc:spChg chg="add">
          <ac:chgData name="Stiehler Raquel" userId="77dff959-b8c4-42fd-baef-53246279c48c" providerId="ADAL" clId="{41D50439-7B82-4270-9A51-B5ED0F2EF0D1}" dt="2022-08-30T17:49:06.587" v="851" actId="26606"/>
          <ac:spMkLst>
            <pc:docMk/>
            <pc:sldMk cId="2348545445" sldId="263"/>
            <ac:spMk id="23" creationId="{12609869-9E80-471B-A487-A53288E0E791}"/>
          </ac:spMkLst>
        </pc:spChg>
        <pc:spChg chg="add">
          <ac:chgData name="Stiehler Raquel" userId="77dff959-b8c4-42fd-baef-53246279c48c" providerId="ADAL" clId="{41D50439-7B82-4270-9A51-B5ED0F2EF0D1}" dt="2022-08-30T17:49:06.587" v="851" actId="26606"/>
          <ac:spMkLst>
            <pc:docMk/>
            <pc:sldMk cId="2348545445" sldId="263"/>
            <ac:spMk id="25" creationId="{7004738A-9D34-43E8-97D2-CA0EED4F8BE0}"/>
          </ac:spMkLst>
        </pc:spChg>
        <pc:spChg chg="add">
          <ac:chgData name="Stiehler Raquel" userId="77dff959-b8c4-42fd-baef-53246279c48c" providerId="ADAL" clId="{41D50439-7B82-4270-9A51-B5ED0F2EF0D1}" dt="2022-08-30T17:49:06.587" v="851" actId="26606"/>
          <ac:spMkLst>
            <pc:docMk/>
            <pc:sldMk cId="2348545445" sldId="263"/>
            <ac:spMk id="27" creationId="{B8B8D07F-F13E-443E-BA68-2D26672D76B9}"/>
          </ac:spMkLst>
        </pc:spChg>
        <pc:spChg chg="add">
          <ac:chgData name="Stiehler Raquel" userId="77dff959-b8c4-42fd-baef-53246279c48c" providerId="ADAL" clId="{41D50439-7B82-4270-9A51-B5ED0F2EF0D1}" dt="2022-08-30T17:49:06.587" v="851" actId="26606"/>
          <ac:spMkLst>
            <pc:docMk/>
            <pc:sldMk cId="2348545445" sldId="263"/>
            <ac:spMk id="29" creationId="{2813A4FA-24A5-41ED-A534-3807D1B2F344}"/>
          </ac:spMkLst>
        </pc:spChg>
        <pc:spChg chg="add">
          <ac:chgData name="Stiehler Raquel" userId="77dff959-b8c4-42fd-baef-53246279c48c" providerId="ADAL" clId="{41D50439-7B82-4270-9A51-B5ED0F2EF0D1}" dt="2022-08-30T17:49:06.587" v="851" actId="26606"/>
          <ac:spMkLst>
            <pc:docMk/>
            <pc:sldMk cId="2348545445" sldId="263"/>
            <ac:spMk id="31" creationId="{C3944F27-CA70-4E84-A51A-E6BF89558979}"/>
          </ac:spMkLst>
        </pc:spChg>
        <pc:picChg chg="add del mod">
          <ac:chgData name="Stiehler Raquel" userId="77dff959-b8c4-42fd-baef-53246279c48c" providerId="ADAL" clId="{41D50439-7B82-4270-9A51-B5ED0F2EF0D1}" dt="2022-08-30T17:44:54.545" v="605"/>
          <ac:picMkLst>
            <pc:docMk/>
            <pc:sldMk cId="2348545445" sldId="263"/>
            <ac:picMk id="4" creationId="{AF3D8ABA-B755-E3A5-8F3D-06C835C350B5}"/>
          </ac:picMkLst>
        </pc:picChg>
        <pc:picChg chg="add mod">
          <ac:chgData name="Stiehler Raquel" userId="77dff959-b8c4-42fd-baef-53246279c48c" providerId="ADAL" clId="{41D50439-7B82-4270-9A51-B5ED0F2EF0D1}" dt="2022-08-30T17:48:38.670" v="850" actId="26606"/>
          <ac:picMkLst>
            <pc:docMk/>
            <pc:sldMk cId="2348545445" sldId="263"/>
            <ac:picMk id="5" creationId="{5E71010D-CB8B-B33E-D7BA-4EEE4AA34734}"/>
          </ac:picMkLst>
        </pc:picChg>
      </pc:sldChg>
      <pc:sldChg chg="addSp delSp modSp new mod setBg">
        <pc:chgData name="Stiehler Raquel" userId="77dff959-b8c4-42fd-baef-53246279c48c" providerId="ADAL" clId="{41D50439-7B82-4270-9A51-B5ED0F2EF0D1}" dt="2022-08-30T18:02:58.349" v="937" actId="20577"/>
        <pc:sldMkLst>
          <pc:docMk/>
          <pc:sldMk cId="1625737320" sldId="264"/>
        </pc:sldMkLst>
        <pc:spChg chg="mod">
          <ac:chgData name="Stiehler Raquel" userId="77dff959-b8c4-42fd-baef-53246279c48c" providerId="ADAL" clId="{41D50439-7B82-4270-9A51-B5ED0F2EF0D1}" dt="2022-08-30T17:53:31.833" v="926" actId="26606"/>
          <ac:spMkLst>
            <pc:docMk/>
            <pc:sldMk cId="1625737320" sldId="264"/>
            <ac:spMk id="2" creationId="{E29981CC-22B9-AEF5-A50E-F983E0919D61}"/>
          </ac:spMkLst>
        </pc:spChg>
        <pc:spChg chg="mod">
          <ac:chgData name="Stiehler Raquel" userId="77dff959-b8c4-42fd-baef-53246279c48c" providerId="ADAL" clId="{41D50439-7B82-4270-9A51-B5ED0F2EF0D1}" dt="2022-08-30T18:02:58.349" v="937" actId="20577"/>
          <ac:spMkLst>
            <pc:docMk/>
            <pc:sldMk cId="1625737320" sldId="264"/>
            <ac:spMk id="3" creationId="{37672905-2F3C-CDCA-35B6-32A58CDAB320}"/>
          </ac:spMkLst>
        </pc:spChg>
        <pc:spChg chg="add del">
          <ac:chgData name="Stiehler Raquel" userId="77dff959-b8c4-42fd-baef-53246279c48c" providerId="ADAL" clId="{41D50439-7B82-4270-9A51-B5ED0F2EF0D1}" dt="2022-08-30T17:53:31.833" v="926" actId="26606"/>
          <ac:spMkLst>
            <pc:docMk/>
            <pc:sldMk cId="1625737320" sldId="264"/>
            <ac:spMk id="9" creationId="{79BB35BC-D5C2-4C8B-A22A-A71E6191913B}"/>
          </ac:spMkLst>
        </pc:spChg>
        <pc:spChg chg="add">
          <ac:chgData name="Stiehler Raquel" userId="77dff959-b8c4-42fd-baef-53246279c48c" providerId="ADAL" clId="{41D50439-7B82-4270-9A51-B5ED0F2EF0D1}" dt="2022-08-30T17:53:31.833" v="926" actId="26606"/>
          <ac:spMkLst>
            <pc:docMk/>
            <pc:sldMk cId="1625737320" sldId="264"/>
            <ac:spMk id="14" creationId="{5AC1364A-3E3D-4F0D-8776-78AF3A270DD6}"/>
          </ac:spMkLst>
        </pc:spChg>
        <pc:spChg chg="add">
          <ac:chgData name="Stiehler Raquel" userId="77dff959-b8c4-42fd-baef-53246279c48c" providerId="ADAL" clId="{41D50439-7B82-4270-9A51-B5ED0F2EF0D1}" dt="2022-08-30T17:53:31.833" v="926" actId="26606"/>
          <ac:spMkLst>
            <pc:docMk/>
            <pc:sldMk cId="1625737320" sldId="264"/>
            <ac:spMk id="16" creationId="{3FCFB1DE-0B7E-48CC-BA90-B2AB0889F9D6}"/>
          </ac:spMkLst>
        </pc:spChg>
        <pc:picChg chg="add mod ord">
          <ac:chgData name="Stiehler Raquel" userId="77dff959-b8c4-42fd-baef-53246279c48c" providerId="ADAL" clId="{41D50439-7B82-4270-9A51-B5ED0F2EF0D1}" dt="2022-08-30T17:53:31.833" v="926" actId="26606"/>
          <ac:picMkLst>
            <pc:docMk/>
            <pc:sldMk cId="1625737320" sldId="264"/>
            <ac:picMk id="4" creationId="{A6035BCF-FEB8-C9F6-D2B0-DF466009D47F}"/>
          </ac:picMkLst>
        </pc:picChg>
        <pc:picChg chg="add mod">
          <ac:chgData name="Stiehler Raquel" userId="77dff959-b8c4-42fd-baef-53246279c48c" providerId="ADAL" clId="{41D50439-7B82-4270-9A51-B5ED0F2EF0D1}" dt="2022-08-30T17:53:31.833" v="926" actId="26606"/>
          <ac:picMkLst>
            <pc:docMk/>
            <pc:sldMk cId="1625737320" sldId="264"/>
            <ac:picMk id="5" creationId="{44823712-532C-7078-9435-D6FCABD15EAB}"/>
          </ac:picMkLst>
        </pc:picChg>
      </pc:sldChg>
      <pc:sldChg chg="addSp delSp modSp new mod setBg">
        <pc:chgData name="Stiehler Raquel" userId="77dff959-b8c4-42fd-baef-53246279c48c" providerId="ADAL" clId="{41D50439-7B82-4270-9A51-B5ED0F2EF0D1}" dt="2022-08-30T18:01:00.877" v="936"/>
        <pc:sldMkLst>
          <pc:docMk/>
          <pc:sldMk cId="2710400669" sldId="265"/>
        </pc:sldMkLst>
        <pc:spChg chg="mod">
          <ac:chgData name="Stiehler Raquel" userId="77dff959-b8c4-42fd-baef-53246279c48c" providerId="ADAL" clId="{41D50439-7B82-4270-9A51-B5ED0F2EF0D1}" dt="2022-08-30T17:55:49.134" v="934" actId="26606"/>
          <ac:spMkLst>
            <pc:docMk/>
            <pc:sldMk cId="2710400669" sldId="265"/>
            <ac:spMk id="2" creationId="{DB37C55E-5988-89FD-79B9-94C20C88BB4B}"/>
          </ac:spMkLst>
        </pc:spChg>
        <pc:spChg chg="del">
          <ac:chgData name="Stiehler Raquel" userId="77dff959-b8c4-42fd-baef-53246279c48c" providerId="ADAL" clId="{41D50439-7B82-4270-9A51-B5ED0F2EF0D1}" dt="2022-08-30T17:55:45.615" v="931" actId="931"/>
          <ac:spMkLst>
            <pc:docMk/>
            <pc:sldMk cId="2710400669" sldId="265"/>
            <ac:spMk id="3" creationId="{14FA778B-53C6-5C4C-BB84-30DE3D18441F}"/>
          </ac:spMkLst>
        </pc:spChg>
        <pc:spChg chg="mod">
          <ac:chgData name="Stiehler Raquel" userId="77dff959-b8c4-42fd-baef-53246279c48c" providerId="ADAL" clId="{41D50439-7B82-4270-9A51-B5ED0F2EF0D1}" dt="2022-08-30T17:55:49.134" v="934" actId="26606"/>
          <ac:spMkLst>
            <pc:docMk/>
            <pc:sldMk cId="2710400669" sldId="265"/>
            <ac:spMk id="4" creationId="{7EEAD4F0-12DD-5A43-D965-19F033B68582}"/>
          </ac:spMkLst>
        </pc:spChg>
        <pc:picChg chg="add mod ord">
          <ac:chgData name="Stiehler Raquel" userId="77dff959-b8c4-42fd-baef-53246279c48c" providerId="ADAL" clId="{41D50439-7B82-4270-9A51-B5ED0F2EF0D1}" dt="2022-08-30T17:55:49.134" v="934" actId="26606"/>
          <ac:picMkLst>
            <pc:docMk/>
            <pc:sldMk cId="2710400669" sldId="265"/>
            <ac:picMk id="6" creationId="{08717FFB-3EA2-89E5-54C0-45BE20695BA6}"/>
          </ac:picMkLst>
        </pc:picChg>
        <pc:picChg chg="add mod">
          <ac:chgData name="Stiehler Raquel" userId="77dff959-b8c4-42fd-baef-53246279c48c" providerId="ADAL" clId="{41D50439-7B82-4270-9A51-B5ED0F2EF0D1}" dt="2022-08-30T18:01:00.877" v="936"/>
          <ac:picMkLst>
            <pc:docMk/>
            <pc:sldMk cId="2710400669" sldId="265"/>
            <ac:picMk id="7" creationId="{DE4C838F-585E-D65F-8E6D-B6E720C5F4FA}"/>
          </ac:picMkLst>
        </pc:picChg>
        <pc:cxnChg chg="add">
          <ac:chgData name="Stiehler Raquel" userId="77dff959-b8c4-42fd-baef-53246279c48c" providerId="ADAL" clId="{41D50439-7B82-4270-9A51-B5ED0F2EF0D1}" dt="2022-08-30T17:55:49.134" v="934" actId="26606"/>
          <ac:cxnSpMkLst>
            <pc:docMk/>
            <pc:sldMk cId="2710400669" sldId="265"/>
            <ac:cxnSpMk id="11" creationId="{A7F400EE-A8A5-48AF-B4D6-291B52C6F0B0}"/>
          </ac:cxnSpMkLst>
        </pc:cxnChg>
      </pc:sldChg>
      <pc:sldChg chg="new del">
        <pc:chgData name="Stiehler Raquel" userId="77dff959-b8c4-42fd-baef-53246279c48c" providerId="ADAL" clId="{41D50439-7B82-4270-9A51-B5ED0F2EF0D1}" dt="2022-08-30T18:08:57.761" v="940" actId="2696"/>
        <pc:sldMkLst>
          <pc:docMk/>
          <pc:sldMk cId="4186592766" sldId="266"/>
        </pc:sldMkLst>
      </pc:sldChg>
      <pc:sldChg chg="add">
        <pc:chgData name="Stiehler Raquel" userId="77dff959-b8c4-42fd-baef-53246279c48c" providerId="ADAL" clId="{41D50439-7B82-4270-9A51-B5ED0F2EF0D1}" dt="2022-08-30T18:08:38.886" v="939"/>
        <pc:sldMkLst>
          <pc:docMk/>
          <pc:sldMk cId="2236777158" sldId="267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4EBCF2-8027-408A-829D-79DD1F92C6BB}" type="datetimeFigureOut">
              <a:rPr lang="en-US" smtClean="0"/>
              <a:t>8/20/2023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C8B52E-926D-4383-8D29-9306B13FB3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9347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C8B52E-926D-4383-8D29-9306B13FB3B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0890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C8B52E-926D-4383-8D29-9306B13FB3B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3744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E70006-AF64-FF69-B1A8-D6D520CF20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6AB0C6-7C37-E96C-AEDB-9A3281D185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5820CE-B479-8E03-123A-F1990B9436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0C6EE-1766-46E2-8636-30B4F625DB2B}" type="datetimeFigureOut">
              <a:rPr lang="en-US" smtClean="0"/>
              <a:t>8/20/2023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B20B5C-511B-2B56-C5DF-AEB25D1768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42183E-95EB-886E-1F26-BE4982CAA3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41875-DC49-4D91-9B54-66BBB181E6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3520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66F288-0037-2506-3300-76BCD8C650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A85EE4-BCB8-7274-72C5-DF95DC23E5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CE4C5F-8E04-2366-1AF5-4DDCDE0369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0C6EE-1766-46E2-8636-30B4F625DB2B}" type="datetimeFigureOut">
              <a:rPr lang="en-US" smtClean="0"/>
              <a:t>8/20/2023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2A9EF9-E2A6-2B91-70D2-8F37E4E01A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E83838-0881-F1EC-63C2-6E43647FE6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41875-DC49-4D91-9B54-66BBB181E6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0532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AA1B366-6E31-ACE9-2443-E0F07DF883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FB263B-335C-CD1E-EBCB-EF06C196B5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0C9E01-6058-263C-3C41-2BED330569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0C6EE-1766-46E2-8636-30B4F625DB2B}" type="datetimeFigureOut">
              <a:rPr lang="en-US" smtClean="0"/>
              <a:t>8/20/2023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75949E-4AA4-92A6-3AC9-14EF61C3FF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33869A-52F2-C155-A509-3A8562AE1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41875-DC49-4D91-9B54-66BBB181E6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5979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D1897B-AFFA-C5A5-7C16-CC1AE19195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3D6840-20E9-C88F-3F2D-9973A1DF5E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BFA884-CB01-809A-5941-69E956B538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0C6EE-1766-46E2-8636-30B4F625DB2B}" type="datetimeFigureOut">
              <a:rPr lang="en-US" smtClean="0"/>
              <a:t>8/20/2023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6C8653-8878-3780-3FD0-CCEDCFB223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BFB844-5D63-550E-7B90-12EEADF8CB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41875-DC49-4D91-9B54-66BBB181E6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5516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3B722A-F378-679E-F52B-A86C2D4E43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596AB8-D867-5A35-6854-C204206B4A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00CD72-8833-843E-1C33-A8FE2BE7C3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0C6EE-1766-46E2-8636-30B4F625DB2B}" type="datetimeFigureOut">
              <a:rPr lang="en-US" smtClean="0"/>
              <a:t>8/20/2023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678120-6937-549E-1876-26C1C703BE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46F9A4-E03E-13D9-3768-5DC6308A2E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41875-DC49-4D91-9B54-66BBB181E6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557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1E5683-B2AC-DC90-AFD1-CAA7C6568D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B9C8FE-CCEF-F562-D1E2-8E46F829C9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CE0FDF-5C02-1E43-EB16-6C0E75FECA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86FD26-304F-6D57-48AA-8F921FCAFF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0C6EE-1766-46E2-8636-30B4F625DB2B}" type="datetimeFigureOut">
              <a:rPr lang="en-US" smtClean="0"/>
              <a:t>8/20/2023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049424-4B91-677A-DD7C-38E303E6BD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B65281-721D-D8B2-A321-E72CCB74F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41875-DC49-4D91-9B54-66BBB181E6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4625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01FB6-04D4-3469-B1A7-AFBA4E058A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9A6642-4491-555D-C34A-3F8DB9E31F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49C8AC-E70D-3EB3-0FB0-A3E62A8DD3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0BD825A-C09C-A09D-EAB4-93D53D6F2C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18A6CB0-2BE2-A11B-865B-FA701017333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BA81B09-E3C4-F578-C4FC-69ECEFEFA0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0C6EE-1766-46E2-8636-30B4F625DB2B}" type="datetimeFigureOut">
              <a:rPr lang="en-US" smtClean="0"/>
              <a:t>8/20/2023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6E8B6F7-1F88-7AB1-4BB9-528C307C26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E190515-50BF-217E-19F5-B3E710CF8A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41875-DC49-4D91-9B54-66BBB181E6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6670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90F4C5-1242-6F71-F142-C7EEFE61EA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70EE939-0829-7153-9504-9110F2FFBE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0C6EE-1766-46E2-8636-30B4F625DB2B}" type="datetimeFigureOut">
              <a:rPr lang="en-US" smtClean="0"/>
              <a:t>8/20/2023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4B2A605-856E-F45E-F962-2AEBC77C8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EDE2AC-55C0-4B2B-C3EF-88B6F69C52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41875-DC49-4D91-9B54-66BBB181E6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9224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38A21F5-07D6-FF37-419F-0A0414C555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0C6EE-1766-46E2-8636-30B4F625DB2B}" type="datetimeFigureOut">
              <a:rPr lang="en-US" smtClean="0"/>
              <a:t>8/20/2023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D808099-5532-E143-FEA5-6411BDEB7D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44D5E5-EE80-4EEA-49E8-E6561B917A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41875-DC49-4D91-9B54-66BBB181E6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3388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3A2A68-A82C-CFD5-FAAF-D4A538C9C4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6C7D2F-CE8D-2DB5-8B85-92B474823B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4053CA-1E13-E3A0-3E94-C82227BB8A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E5F7D2-D6CA-FF0E-13B4-3953741466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0C6EE-1766-46E2-8636-30B4F625DB2B}" type="datetimeFigureOut">
              <a:rPr lang="en-US" smtClean="0"/>
              <a:t>8/20/2023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2926AA-E497-9110-B739-D58C074419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438A91-86E0-4DEC-91E1-3181C84513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41875-DC49-4D91-9B54-66BBB181E6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3005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5B3412-FFF1-911F-6203-DC791A85DA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79C3497-8939-9033-461E-D814640770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2034A0-30BA-28F0-0EE2-B4E4BA742B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DC2314-675F-1BF1-A0B6-550785E4F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0C6EE-1766-46E2-8636-30B4F625DB2B}" type="datetimeFigureOut">
              <a:rPr lang="en-US" smtClean="0"/>
              <a:t>8/20/2023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9C5AAD-D6EE-6EBC-9326-05D74055B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19C2CC-E52E-63A0-9AA5-DCFCD377A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41875-DC49-4D91-9B54-66BBB181E6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9760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6F6D853-E5B6-027C-AD5A-E9C1634976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D98B8B-0DC9-EF18-EDF4-0AB57ABC7C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EC3BA3-990C-96E3-CE44-3D8B747CE9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A0C6EE-1766-46E2-8636-30B4F625DB2B}" type="datetimeFigureOut">
              <a:rPr lang="en-US" smtClean="0"/>
              <a:t>8/20/2023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ECD6B2-5AFD-4BBE-95A1-827235A022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DE44FC-36DC-53D0-FF6B-B84F5F2BB0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41875-DC49-4D91-9B54-66BBB181E6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332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1.pn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1.png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1.png"/><Relationship Id="rId5" Type="http://schemas.openxmlformats.org/officeDocument/2006/relationships/image" Target="../media/image4.jpg"/><Relationship Id="rId4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1.pn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9D32F93-50AC-4C46-A5DB-291C60DDB7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Triangle 11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E04B5EB-F158-4507-90DD-BD23620C7C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6CBA922-04AE-69C6-2A9E-8157B8B89D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5201" y="1036674"/>
            <a:ext cx="3689096" cy="3514364"/>
          </a:xfrm>
        </p:spPr>
        <p:txBody>
          <a:bodyPr anchor="b">
            <a:normAutofit/>
          </a:bodyPr>
          <a:lstStyle/>
          <a:p>
            <a:r>
              <a:rPr lang="en-US" sz="5000" dirty="0">
                <a:latin typeface="Arial Black" panose="020B0A04020102020204" pitchFamily="34" charset="0"/>
              </a:rPr>
              <a:t>Welcome to</a:t>
            </a:r>
            <a:br>
              <a:rPr lang="en-US" sz="5000" dirty="0">
                <a:latin typeface="Arial Black" panose="020B0A04020102020204" pitchFamily="34" charset="0"/>
              </a:rPr>
            </a:br>
            <a:r>
              <a:rPr lang="en-US" sz="5000" dirty="0">
                <a:latin typeface="Arial Black" panose="020B0A04020102020204" pitchFamily="34" charset="0"/>
              </a:rPr>
              <a:t> Physical Education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B36630A-857D-3813-E4F1-144919266B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5202" y="4582814"/>
            <a:ext cx="3689094" cy="1312657"/>
          </a:xfrm>
        </p:spPr>
        <p:txBody>
          <a:bodyPr anchor="t">
            <a:normAutofit/>
          </a:bodyPr>
          <a:lstStyle/>
          <a:p>
            <a:pPr algn="r"/>
            <a:r>
              <a:rPr lang="en-US" sz="2000">
                <a:latin typeface="Arial Black" panose="020B0A04020102020204" pitchFamily="34" charset="0"/>
              </a:rPr>
              <a:t>Back to School Night </a:t>
            </a:r>
          </a:p>
        </p:txBody>
      </p:sp>
      <p:pic>
        <p:nvPicPr>
          <p:cNvPr id="26" name="Audio 25">
            <a:hlinkClick r:id="" action="ppaction://media"/>
            <a:extLst>
              <a:ext uri="{FF2B5EF4-FFF2-40B4-BE49-F238E27FC236}">
                <a16:creationId xmlns:a16="http://schemas.microsoft.com/office/drawing/2014/main" id="{5F755E88-E1EA-F071-CC9D-FE4639B7E45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rcRect l="-161075" t="-161075" r="-161075" b="-161075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3596946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410"/>
    </mc:Choice>
    <mc:Fallback>
      <p:transition spd="slow" advTm="841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A9B521-3472-B9A1-257B-4688A1ADE5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 dirty="0"/>
              <a:t>Coach Hilbert	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FE35EE-0D33-6579-E5A9-2194164BF1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965431" y="2438400"/>
            <a:ext cx="6586489" cy="3785419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endParaRPr lang="en-US" sz="2000" dirty="0"/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/>
              <a:t>PE Teacher 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000" dirty="0"/>
              <a:t>Teaches Volleyball, Team Sports,  and Weight Training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000" dirty="0"/>
              <a:t>Varsity Baseball Coach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000" dirty="0"/>
              <a:t>Office Hours after School</a:t>
            </a:r>
          </a:p>
        </p:txBody>
      </p:sp>
      <p:pic>
        <p:nvPicPr>
          <p:cNvPr id="1026" name="Picture 2" descr="A person wearing a blue baseball cap&#10;&#10;Description automatically generated">
            <a:extLst>
              <a:ext uri="{FF2B5EF4-FFF2-40B4-BE49-F238E27FC236}">
                <a16:creationId xmlns:a16="http://schemas.microsoft.com/office/drawing/2014/main" id="{FEEE728D-7533-132D-EAAC-4C1820D5BC4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1" r="3104"/>
          <a:stretch/>
        </p:blipFill>
        <p:spPr bwMode="auto">
          <a:xfrm>
            <a:off x="0" y="10"/>
            <a:ext cx="4635571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Audio 16">
            <a:hlinkClick r:id="" action="ppaction://media"/>
            <a:extLst>
              <a:ext uri="{FF2B5EF4-FFF2-40B4-BE49-F238E27FC236}">
                <a16:creationId xmlns:a16="http://schemas.microsoft.com/office/drawing/2014/main" id="{D65C926D-B9BB-2A30-947F-6DABDD7C401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rcRect l="-161075" t="-161075" r="-161075" b="-161075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3390596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2568"/>
    </mc:Choice>
    <mc:Fallback>
      <p:transition spd="slow" advTm="1256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8DDFDCA-C5FE-5929-782B-0CC9BA16B2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b="1"/>
              <a:t>Coach Avramidis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BEA377C-0CCC-1C25-F783-D1B5B7C78D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90719" y="2330505"/>
            <a:ext cx="4559425" cy="397958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000"/>
              <a:t>Pe Teacher 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000"/>
              <a:t>Teaches weight training, basketball, and team sports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000"/>
              <a:t>Varsity Wrestling Coach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000"/>
              <a:t>Office hours after school.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endParaRPr lang="en-US" sz="2000"/>
          </a:p>
          <a:p>
            <a:pPr indent="-228600">
              <a:buFont typeface="Arial" panose="020B0604020202020204" pitchFamily="34" charset="0"/>
              <a:buChar char="•"/>
            </a:pPr>
            <a:endParaRPr lang="en-US" sz="200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Placeholder 7" descr="A person and person posing for a picture with a child holding a bouquet of flowers&#10;&#10;Description automatically generated">
            <a:extLst>
              <a:ext uri="{FF2B5EF4-FFF2-40B4-BE49-F238E27FC236}">
                <a16:creationId xmlns:a16="http://schemas.microsoft.com/office/drawing/2014/main" id="{F29D5270-36FC-E673-6D59-F741CCBDF2C2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" b="2822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  <p:pic>
        <p:nvPicPr>
          <p:cNvPr id="24" name="Audio 23">
            <a:hlinkClick r:id="" action="ppaction://media"/>
            <a:extLst>
              <a:ext uri="{FF2B5EF4-FFF2-40B4-BE49-F238E27FC236}">
                <a16:creationId xmlns:a16="http://schemas.microsoft.com/office/drawing/2014/main" id="{34997DC2-1DDE-3417-8A50-8F230607A28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rcRect l="-161075" t="-161075" r="-161075" b="-161075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4494336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3770"/>
    </mc:Choice>
    <mc:Fallback>
      <p:transition spd="slow" advTm="1377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352BEC0E-22F8-46D0-9632-375DB541B0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AD8F4F-3F9B-3A02-45A5-BC4DAB18D9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9184"/>
            <a:ext cx="6894576" cy="178308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/>
              <a:t>Coach Stiehler</a:t>
            </a:r>
          </a:p>
        </p:txBody>
      </p:sp>
      <p:sp>
        <p:nvSpPr>
          <p:cNvPr id="14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8952" y="2395728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56B968-C887-EFD8-C7BA-F3B41F2208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0080" y="2706624"/>
            <a:ext cx="6894576" cy="3483864"/>
          </a:xfrm>
        </p:spPr>
        <p:txBody>
          <a:bodyPr vert="horz" lIns="91440" tIns="45720" rIns="91440" bIns="45720" rtlCol="0">
            <a:normAutofit/>
          </a:bodyPr>
          <a:lstStyle/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200" dirty="0"/>
              <a:t>PE Teacher 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200" dirty="0"/>
              <a:t>Teaches Individual and Dual Sports, Recreational Sports, Weight Training, Basketball, and Volleyball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200" dirty="0"/>
              <a:t>JV Girls Flag Football Coach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200" dirty="0"/>
              <a:t>Office Hours after School</a:t>
            </a:r>
          </a:p>
        </p:txBody>
      </p:sp>
      <p:pic>
        <p:nvPicPr>
          <p:cNvPr id="6" name="Content Placeholder 5" descr="A person smiling next to a stuffed bear&#10;&#10;Description automatically generated with medium confidence">
            <a:extLst>
              <a:ext uri="{FF2B5EF4-FFF2-40B4-BE49-F238E27FC236}">
                <a16:creationId xmlns:a16="http://schemas.microsoft.com/office/drawing/2014/main" id="{ABB8B191-A48B-C15D-024E-1293F2AF06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3840" y="538836"/>
            <a:ext cx="4014216" cy="3010662"/>
          </a:xfrm>
          <a:prstGeom prst="rect">
            <a:avLst/>
          </a:prstGeom>
        </p:spPr>
      </p:pic>
      <p:pic>
        <p:nvPicPr>
          <p:cNvPr id="17" name="Audio 16">
            <a:hlinkClick r:id="" action="ppaction://media"/>
            <a:extLst>
              <a:ext uri="{FF2B5EF4-FFF2-40B4-BE49-F238E27FC236}">
                <a16:creationId xmlns:a16="http://schemas.microsoft.com/office/drawing/2014/main" id="{19F10FD9-41DA-DD7B-F3F0-478E4C18300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rcRect l="-161075" t="-161075" r="-161075" b="-161075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3574316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035"/>
    </mc:Choice>
    <mc:Fallback>
      <p:transition spd="slow" advTm="1503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686509-4213-371F-7409-D34A23D345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428" y="627564"/>
            <a:ext cx="7474172" cy="1325563"/>
          </a:xfrm>
        </p:spPr>
        <p:txBody>
          <a:bodyPr>
            <a:normAutofit/>
          </a:bodyPr>
          <a:lstStyle/>
          <a:p>
            <a:r>
              <a:rPr lang="en-US" b="1" dirty="0"/>
              <a:t>Grading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F391AE-CEA6-4326-F172-3D8C003530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6429" y="2278173"/>
            <a:ext cx="6467867" cy="3598752"/>
          </a:xfrm>
        </p:spPr>
        <p:txBody>
          <a:bodyPr anchor="ctr">
            <a:normAutofit lnSpcReduction="10000"/>
          </a:bodyPr>
          <a:lstStyle/>
          <a:p>
            <a:pPr marL="0" marR="0">
              <a:spcBef>
                <a:spcPts val="1200"/>
              </a:spcBef>
              <a:spcAft>
                <a:spcPts val="0"/>
              </a:spcAft>
            </a:pPr>
            <a:r>
              <a:rPr lang="en-U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25% = Participation (Includes punctual attendance, dressing out, and activity)</a:t>
            </a:r>
          </a:p>
          <a:p>
            <a:pPr marL="0" marR="0">
              <a:spcBef>
                <a:spcPts val="1200"/>
              </a:spcBef>
              <a:spcAft>
                <a:spcPts val="0"/>
              </a:spcAft>
            </a:pPr>
            <a:r>
              <a:rPr lang="en-U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25% = Fitness Improvement (Measured by the district required </a:t>
            </a:r>
            <a:r>
              <a:rPr lang="en-US" sz="20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FitnessGram</a:t>
            </a:r>
            <a:r>
              <a:rPr lang="en-U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test)</a:t>
            </a:r>
          </a:p>
          <a:p>
            <a:pPr marL="0" marR="0">
              <a:spcBef>
                <a:spcPts val="1200"/>
              </a:spcBef>
              <a:spcAft>
                <a:spcPts val="0"/>
              </a:spcAft>
            </a:pPr>
            <a:r>
              <a:rPr lang="en-U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25% = Written Knowledge (Including writing assignments, quizzes, and tests)	</a:t>
            </a:r>
          </a:p>
          <a:p>
            <a:r>
              <a:rPr lang="en-U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25% = Skill Development (Measured by student improvement in course specific skills, teacher observation)</a:t>
            </a:r>
          </a:p>
          <a:p>
            <a:r>
              <a:rPr lang="en-US" sz="20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EOC and Final Exams: </a:t>
            </a:r>
            <a:r>
              <a:rPr lang="en-U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Final exams are worth 25% of your final grade for the semester</a:t>
            </a:r>
            <a:endParaRPr lang="en-US" sz="20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rgbClr val="A274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w="22225">
            <a:solidFill>
              <a:srgbClr val="CC84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Audio 9">
            <a:hlinkClick r:id="" action="ppaction://media"/>
            <a:extLst>
              <a:ext uri="{FF2B5EF4-FFF2-40B4-BE49-F238E27FC236}">
                <a16:creationId xmlns:a16="http://schemas.microsoft.com/office/drawing/2014/main" id="{B0BC826F-1FC2-E496-7249-5C54A69FBE0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 l="-161075" t="-161075" r="-161075" b="-161075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41324358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9679"/>
    </mc:Choice>
    <mc:Fallback>
      <p:transition spd="slow" advTm="4967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12609869-9E80-471B-A487-A53288E0E7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1103B67-D81A-6C00-0B77-8C89CA0724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397" y="502020"/>
            <a:ext cx="5323715" cy="1642970"/>
          </a:xfrm>
        </p:spPr>
        <p:txBody>
          <a:bodyPr anchor="b">
            <a:normAutofit/>
          </a:bodyPr>
          <a:lstStyle/>
          <a:p>
            <a:r>
              <a:rPr lang="en-US" sz="4000" b="1"/>
              <a:t>Dressing Out and Electronic Policy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D20E57-1D3F-88EB-9B26-2F2F570EEC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4923" y="2405894"/>
            <a:ext cx="5315189" cy="3535083"/>
          </a:xfrm>
        </p:spPr>
        <p:txBody>
          <a:bodyPr anchor="t">
            <a:normAutofit/>
          </a:bodyPr>
          <a:lstStyle/>
          <a:p>
            <a:pPr marL="0" marR="0">
              <a:spcBef>
                <a:spcPts val="1200"/>
              </a:spcBef>
              <a:spcAft>
                <a:spcPts val="0"/>
              </a:spcAft>
            </a:pPr>
            <a:r>
              <a:rPr lang="en-US" sz="160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While there is no PE uniform at PHUHS, it is the expectation of the PE department that all students dress appropriately for class. This includes athletic shorts or pants, a t-shirt, and sneakers. Students will lose participation points for failure to dress appropriately or may be held out of class completely if their clothing creates a safety issue (e.g. slides). </a:t>
            </a:r>
          </a:p>
          <a:p>
            <a:pPr marL="0" marR="0">
              <a:spcBef>
                <a:spcPts val="1200"/>
              </a:spcBef>
              <a:spcAft>
                <a:spcPts val="0"/>
              </a:spcAft>
            </a:pPr>
            <a:r>
              <a:rPr lang="en-US" sz="160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It is the expectation of the PE department that students will leave their electronic devices safely secured in their locker during class </a:t>
            </a:r>
            <a:r>
              <a:rPr lang="en-US" sz="1600" b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unless specifically told otherwise by their teacher. </a:t>
            </a:r>
            <a:endParaRPr lang="en-US" sz="160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marR="0">
              <a:spcBef>
                <a:spcPts val="1200"/>
              </a:spcBef>
              <a:spcAft>
                <a:spcPts val="0"/>
              </a:spcAft>
            </a:pPr>
            <a:r>
              <a:rPr lang="en-US" sz="160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If a student does not have access to an electronic device at school or at home, they should speak to their teacher to make other arrangements (iPad, hard copies). </a:t>
            </a:r>
          </a:p>
          <a:p>
            <a:endParaRPr lang="en-US" sz="160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004738A-9D34-43E8-97D2-CA0EED4F8B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5"/>
            <a:ext cx="4092521" cy="6858000"/>
          </a:xfrm>
          <a:prstGeom prst="rect">
            <a:avLst/>
          </a:prstGeom>
          <a:gradFill>
            <a:gsLst>
              <a:gs pos="8000">
                <a:srgbClr val="000000">
                  <a:alpha val="94000"/>
                </a:srgbClr>
              </a:gs>
              <a:gs pos="100000">
                <a:schemeClr val="accent1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8B8D07F-F13E-443E-BA68-2D26672D76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2"/>
            <a:ext cx="4092521" cy="6400369"/>
          </a:xfrm>
          <a:prstGeom prst="rect">
            <a:avLst/>
          </a:prstGeom>
          <a:gradFill>
            <a:gsLst>
              <a:gs pos="31000">
                <a:schemeClr val="accent1">
                  <a:lumMod val="50000"/>
                  <a:alpha val="0"/>
                </a:schemeClr>
              </a:gs>
              <a:gs pos="100000">
                <a:schemeClr val="accent1">
                  <a:lumMod val="50000"/>
                  <a:alpha val="26000"/>
                </a:scheme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813A4FA-24A5-41ED-A534-3807D1B2F3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22"/>
            <a:ext cx="4068667" cy="6400389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72000">
                <a:srgbClr val="000000">
                  <a:alpha val="21000"/>
                </a:srgb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3944F27-CA70-4E84-A51A-E6BF895589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10"/>
            <a:ext cx="3611467" cy="6857997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93000">
                <a:srgbClr val="000000">
                  <a:alpha val="29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id="{7976E8F5-D28C-08DF-8024-6DAA4A9CF37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 l="-161075" t="-161075" r="-161075" b="-161075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3485454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7316"/>
    </mc:Choice>
    <mc:Fallback>
      <p:transition spd="slow" advTm="5731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5AC1364A-3E3D-4F0D-8776-78AF3A270D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9981CC-22B9-AEF5-A50E-F983E0919D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7501" y="329184"/>
            <a:ext cx="6755626" cy="1783080"/>
          </a:xfrm>
        </p:spPr>
        <p:txBody>
          <a:bodyPr anchor="b">
            <a:normAutofit/>
          </a:bodyPr>
          <a:lstStyle/>
          <a:p>
            <a:r>
              <a:rPr lang="en-US" sz="5400"/>
              <a:t>Wrapping Up </a:t>
            </a:r>
          </a:p>
        </p:txBody>
      </p:sp>
      <p:sp>
        <p:nvSpPr>
          <p:cNvPr id="16" name="sketchy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97494" y="2395728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Pencil and answer-sheet">
            <a:extLst>
              <a:ext uri="{FF2B5EF4-FFF2-40B4-BE49-F238E27FC236}">
                <a16:creationId xmlns:a16="http://schemas.microsoft.com/office/drawing/2014/main" id="{44823712-532C-7078-9435-D6FCABD15EA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9386" r="-1" b="-1"/>
          <a:stretch/>
        </p:blipFill>
        <p:spPr>
          <a:xfrm>
            <a:off x="1382059" y="4149598"/>
            <a:ext cx="1871891" cy="209880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672905-2F3C-CDCA-35B6-32A58CDAB3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7494" y="2706623"/>
            <a:ext cx="6755626" cy="3664031"/>
          </a:xfrm>
        </p:spPr>
        <p:txBody>
          <a:bodyPr>
            <a:normAutofit lnSpcReduction="10000"/>
          </a:bodyPr>
          <a:lstStyle/>
          <a:p>
            <a:r>
              <a:rPr lang="en-US" sz="2200" dirty="0"/>
              <a:t>Even though we have 3 PE classes at a time,  students are expected to attend the class on their focus schedule.</a:t>
            </a:r>
          </a:p>
          <a:p>
            <a:r>
              <a:rPr lang="en-US" sz="2200" dirty="0"/>
              <a:t>Please visit PHUHS.ORG for any and all PHU information.</a:t>
            </a:r>
          </a:p>
          <a:p>
            <a:r>
              <a:rPr lang="en-US" sz="2200" dirty="0"/>
              <a:t>Please ask your students for any forms needed for PE for your signature.</a:t>
            </a:r>
          </a:p>
          <a:p>
            <a:r>
              <a:rPr lang="en-US" sz="2200" dirty="0"/>
              <a:t>Please email teachers for specific questions. </a:t>
            </a:r>
          </a:p>
          <a:p>
            <a:r>
              <a:rPr lang="en-US" sz="2200" dirty="0"/>
              <a:t>Please check focus for the syllabus or the PHU web site.</a:t>
            </a:r>
          </a:p>
          <a:p>
            <a:r>
              <a:rPr lang="en-US" sz="2200" dirty="0"/>
              <a:t>I will take questions now.</a:t>
            </a:r>
          </a:p>
        </p:txBody>
      </p:sp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id="{307A6435-A312-B7E4-E3D7-CD6D38929C1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rcRect l="-161075" t="-161075" r="-161075" b="-161075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6257373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0068"/>
    </mc:Choice>
    <mc:Fallback>
      <p:transition spd="slow" advTm="4006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7569</TotalTime>
  <Words>379</Words>
  <Application>Microsoft Office PowerPoint</Application>
  <PresentationFormat>Widescreen</PresentationFormat>
  <Paragraphs>37</Paragraphs>
  <Slides>7</Slides>
  <Notes>2</Notes>
  <HiddenSlides>0</HiddenSlides>
  <MMClips>7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Arial Black</vt:lpstr>
      <vt:lpstr>Calibri</vt:lpstr>
      <vt:lpstr>Calibri Light</vt:lpstr>
      <vt:lpstr>Office Theme</vt:lpstr>
      <vt:lpstr>Welcome to  Physical Education </vt:lpstr>
      <vt:lpstr>Coach Hilbert </vt:lpstr>
      <vt:lpstr>Coach Avramidis</vt:lpstr>
      <vt:lpstr>Coach Stiehler</vt:lpstr>
      <vt:lpstr>Grading</vt:lpstr>
      <vt:lpstr>Dressing Out and Electronic Policy</vt:lpstr>
      <vt:lpstr>Wrapping Up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 Physical Education </dc:title>
  <dc:creator>Stiehler Raquel</dc:creator>
  <cp:lastModifiedBy>Stiehler Raquel</cp:lastModifiedBy>
  <cp:revision>4</cp:revision>
  <dcterms:created xsi:type="dcterms:W3CDTF">2022-08-30T15:14:22Z</dcterms:created>
  <dcterms:modified xsi:type="dcterms:W3CDTF">2023-08-20T23:05:20Z</dcterms:modified>
</cp:coreProperties>
</file>