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gni Francine" userId="06901049-3352-4bf5-a3aa-346bccec1a3e" providerId="ADAL" clId="{4115BDC0-8B1A-4C9F-B533-7A6C79F5611B}"/>
    <pc:docChg chg="undo custSel addSld delSld modSld sldOrd">
      <pc:chgData name="Campogni Francine" userId="06901049-3352-4bf5-a3aa-346bccec1a3e" providerId="ADAL" clId="{4115BDC0-8B1A-4C9F-B533-7A6C79F5611B}" dt="2023-08-10T14:01:20.861" v="12970" actId="20577"/>
      <pc:docMkLst>
        <pc:docMk/>
      </pc:docMkLst>
      <pc:sldChg chg="addSp delSp modSp mod ord setBg setClrOvrMap">
        <pc:chgData name="Campogni Francine" userId="06901049-3352-4bf5-a3aa-346bccec1a3e" providerId="ADAL" clId="{4115BDC0-8B1A-4C9F-B533-7A6C79F5611B}" dt="2023-08-10T13:56:30.940" v="12965" actId="27636"/>
        <pc:sldMkLst>
          <pc:docMk/>
          <pc:sldMk cId="4059730716" sldId="257"/>
        </pc:sldMkLst>
        <pc:spChg chg="mod">
          <ac:chgData name="Campogni Francine" userId="06901049-3352-4bf5-a3aa-346bccec1a3e" providerId="ADAL" clId="{4115BDC0-8B1A-4C9F-B533-7A6C79F5611B}" dt="2023-08-10T13:50:52.404" v="12747" actId="14100"/>
          <ac:spMkLst>
            <pc:docMk/>
            <pc:sldMk cId="4059730716" sldId="257"/>
            <ac:spMk id="2" creationId="{16ED1AF3-DBCC-4187-AA84-50E63BD97AD3}"/>
          </ac:spMkLst>
        </pc:spChg>
        <pc:spChg chg="mod">
          <ac:chgData name="Campogni Francine" userId="06901049-3352-4bf5-a3aa-346bccec1a3e" providerId="ADAL" clId="{4115BDC0-8B1A-4C9F-B533-7A6C79F5611B}" dt="2023-08-10T13:56:30.940" v="12965" actId="27636"/>
          <ac:spMkLst>
            <pc:docMk/>
            <pc:sldMk cId="4059730716" sldId="257"/>
            <ac:spMk id="3" creationId="{156E8185-D3F8-4887-A248-2BAC7F1636B4}"/>
          </ac:spMkLst>
        </pc:spChg>
        <pc:spChg chg="add del mod">
          <ac:chgData name="Campogni Francine" userId="06901049-3352-4bf5-a3aa-346bccec1a3e" providerId="ADAL" clId="{4115BDC0-8B1A-4C9F-B533-7A6C79F5611B}" dt="2023-08-10T13:50:46.960" v="12744" actId="478"/>
          <ac:spMkLst>
            <pc:docMk/>
            <pc:sldMk cId="4059730716" sldId="257"/>
            <ac:spMk id="14" creationId="{CAF05A73-9F5A-4032-BEB2-ADEBAA15BCD5}"/>
          </ac:spMkLst>
        </pc:spChg>
        <pc:spChg chg="add del mod">
          <ac:chgData name="Campogni Francine" userId="06901049-3352-4bf5-a3aa-346bccec1a3e" providerId="ADAL" clId="{4115BDC0-8B1A-4C9F-B533-7A6C79F5611B}" dt="2023-08-10T13:50:46.960" v="12746"/>
          <ac:spMkLst>
            <pc:docMk/>
            <pc:sldMk cId="4059730716" sldId="257"/>
            <ac:spMk id="20" creationId="{BA790A40-F297-4F2C-B5A6-7B8316DB5C18}"/>
          </ac:spMkLst>
        </pc:spChg>
        <pc:spChg chg="add del">
          <ac:chgData name="Campogni Francine" userId="06901049-3352-4bf5-a3aa-346bccec1a3e" providerId="ADAL" clId="{4115BDC0-8B1A-4C9F-B533-7A6C79F5611B}" dt="2023-08-10T13:44:01.442" v="12361" actId="26606"/>
          <ac:spMkLst>
            <pc:docMk/>
            <pc:sldMk cId="4059730716" sldId="257"/>
            <ac:spMk id="40" creationId="{8537B233-9CDD-4A90-AABB-A8963DEE4FBC}"/>
          </ac:spMkLst>
        </pc:spChg>
        <pc:spChg chg="add">
          <ac:chgData name="Campogni Francine" userId="06901049-3352-4bf5-a3aa-346bccec1a3e" providerId="ADAL" clId="{4115BDC0-8B1A-4C9F-B533-7A6C79F5611B}" dt="2023-08-10T13:44:01.442" v="12361" actId="26606"/>
          <ac:spMkLst>
            <pc:docMk/>
            <pc:sldMk cId="4059730716" sldId="257"/>
            <ac:spMk id="44" creationId="{A4E37431-20F0-4DD6-84A9-ED2B644943A2}"/>
          </ac:spMkLst>
        </pc:spChg>
        <pc:spChg chg="add">
          <ac:chgData name="Campogni Francine" userId="06901049-3352-4bf5-a3aa-346bccec1a3e" providerId="ADAL" clId="{4115BDC0-8B1A-4C9F-B533-7A6C79F5611B}" dt="2023-08-10T13:44:01.442" v="12361" actId="26606"/>
          <ac:spMkLst>
            <pc:docMk/>
            <pc:sldMk cId="4059730716" sldId="257"/>
            <ac:spMk id="45" creationId="{0AE98B72-66C6-4AB4-AF0D-BA830DE86393}"/>
          </ac:spMkLst>
        </pc:spChg>
        <pc:spChg chg="add del">
          <ac:chgData name="Campogni Francine" userId="06901049-3352-4bf5-a3aa-346bccec1a3e" providerId="ADAL" clId="{4115BDC0-8B1A-4C9F-B533-7A6C79F5611B}" dt="2023-08-10T13:43:09.194" v="12351" actId="26606"/>
          <ac:spMkLst>
            <pc:docMk/>
            <pc:sldMk cId="4059730716" sldId="257"/>
            <ac:spMk id="47" creationId="{C59AB4C8-9178-4F7A-8404-6890510B5917}"/>
          </ac:spMkLst>
        </pc:spChg>
        <pc:spChg chg="add del">
          <ac:chgData name="Campogni Francine" userId="06901049-3352-4bf5-a3aa-346bccec1a3e" providerId="ADAL" clId="{4115BDC0-8B1A-4C9F-B533-7A6C79F5611B}" dt="2023-08-10T13:43:09.194" v="12351" actId="26606"/>
          <ac:spMkLst>
            <pc:docMk/>
            <pc:sldMk cId="4059730716" sldId="257"/>
            <ac:spMk id="49" creationId="{4CFDFB37-4BC7-42C6-915D-A6609139BFE7}"/>
          </ac:spMkLst>
        </pc:spChg>
        <pc:spChg chg="add">
          <ac:chgData name="Campogni Francine" userId="06901049-3352-4bf5-a3aa-346bccec1a3e" providerId="ADAL" clId="{4115BDC0-8B1A-4C9F-B533-7A6C79F5611B}" dt="2023-08-10T13:44:01.442" v="12361" actId="26606"/>
          <ac:spMkLst>
            <pc:docMk/>
            <pc:sldMk cId="4059730716" sldId="257"/>
            <ac:spMk id="51" creationId="{407EAFC6-733F-403D-BB4D-05A3A28742F1}"/>
          </ac:spMkLst>
        </pc:spChg>
        <pc:spChg chg="add">
          <ac:chgData name="Campogni Francine" userId="06901049-3352-4bf5-a3aa-346bccec1a3e" providerId="ADAL" clId="{4115BDC0-8B1A-4C9F-B533-7A6C79F5611B}" dt="2023-08-10T13:44:01.442" v="12361" actId="26606"/>
          <ac:spMkLst>
            <pc:docMk/>
            <pc:sldMk cId="4059730716" sldId="257"/>
            <ac:spMk id="53" creationId="{17A36730-4CB0-4F61-AD11-A44C9765833F}"/>
          </ac:spMkLst>
        </pc:spChg>
        <pc:spChg chg="add">
          <ac:chgData name="Campogni Francine" userId="06901049-3352-4bf5-a3aa-346bccec1a3e" providerId="ADAL" clId="{4115BDC0-8B1A-4C9F-B533-7A6C79F5611B}" dt="2023-08-10T13:44:01.442" v="12361" actId="26606"/>
          <ac:spMkLst>
            <pc:docMk/>
            <pc:sldMk cId="4059730716" sldId="257"/>
            <ac:spMk id="55" creationId="{C69C79E1-F916-4929-A4F3-DE763D4BFA57}"/>
          </ac:spMkLst>
        </pc:spChg>
        <pc:spChg chg="add">
          <ac:chgData name="Campogni Francine" userId="06901049-3352-4bf5-a3aa-346bccec1a3e" providerId="ADAL" clId="{4115BDC0-8B1A-4C9F-B533-7A6C79F5611B}" dt="2023-08-10T13:44:01.442" v="12361" actId="26606"/>
          <ac:spMkLst>
            <pc:docMk/>
            <pc:sldMk cId="4059730716" sldId="257"/>
            <ac:spMk id="57" creationId="{767334AB-16BD-4EC7-8C6B-4B5171600933}"/>
          </ac:spMkLst>
        </pc:spChg>
        <pc:picChg chg="mod">
          <ac:chgData name="Campogni Francine" userId="06901049-3352-4bf5-a3aa-346bccec1a3e" providerId="ADAL" clId="{4115BDC0-8B1A-4C9F-B533-7A6C79F5611B}" dt="2023-08-10T13:44:01.442" v="12361" actId="26606"/>
          <ac:picMkLst>
            <pc:docMk/>
            <pc:sldMk cId="4059730716" sldId="257"/>
            <ac:picMk id="5" creationId="{986A794D-302C-4EAF-A84C-9A59F7643AD2}"/>
          </ac:picMkLst>
        </pc:picChg>
        <pc:picChg chg="add del mod ord">
          <ac:chgData name="Campogni Francine" userId="06901049-3352-4bf5-a3aa-346bccec1a3e" providerId="ADAL" clId="{4115BDC0-8B1A-4C9F-B533-7A6C79F5611B}" dt="2023-08-10T13:43:11.704" v="12353" actId="931"/>
          <ac:picMkLst>
            <pc:docMk/>
            <pc:sldMk cId="4059730716" sldId="257"/>
            <ac:picMk id="6" creationId="{A032FE45-73BE-4F14-AEFE-2BB6A0620E1A}"/>
          </ac:picMkLst>
        </pc:picChg>
        <pc:picChg chg="mod">
          <ac:chgData name="Campogni Francine" userId="06901049-3352-4bf5-a3aa-346bccec1a3e" providerId="ADAL" clId="{4115BDC0-8B1A-4C9F-B533-7A6C79F5611B}" dt="2023-08-10T13:44:01.442" v="12361" actId="26606"/>
          <ac:picMkLst>
            <pc:docMk/>
            <pc:sldMk cId="4059730716" sldId="257"/>
            <ac:picMk id="7" creationId="{48CA4E3E-4183-4834-8773-C91C44EBF74A}"/>
          </ac:picMkLst>
        </pc:picChg>
        <pc:picChg chg="mod">
          <ac:chgData name="Campogni Francine" userId="06901049-3352-4bf5-a3aa-346bccec1a3e" providerId="ADAL" clId="{4115BDC0-8B1A-4C9F-B533-7A6C79F5611B}" dt="2023-08-10T13:44:01.442" v="12361" actId="26606"/>
          <ac:picMkLst>
            <pc:docMk/>
            <pc:sldMk cId="4059730716" sldId="257"/>
            <ac:picMk id="9" creationId="{71B70770-0E31-4E02-8568-2DC193BA865A}"/>
          </ac:picMkLst>
        </pc:picChg>
        <pc:picChg chg="add del mod">
          <ac:chgData name="Campogni Francine" userId="06901049-3352-4bf5-a3aa-346bccec1a3e" providerId="ADAL" clId="{4115BDC0-8B1A-4C9F-B533-7A6C79F5611B}" dt="2023-08-10T13:43:43.145" v="12357" actId="478"/>
          <ac:picMkLst>
            <pc:docMk/>
            <pc:sldMk cId="4059730716" sldId="257"/>
            <ac:picMk id="10" creationId="{48E40A38-EE73-4394-A226-EFE31BB783D3}"/>
          </ac:picMkLst>
        </pc:picChg>
        <pc:picChg chg="mod ord">
          <ac:chgData name="Campogni Francine" userId="06901049-3352-4bf5-a3aa-346bccec1a3e" providerId="ADAL" clId="{4115BDC0-8B1A-4C9F-B533-7A6C79F5611B}" dt="2023-08-10T13:44:01.442" v="12361" actId="26606"/>
          <ac:picMkLst>
            <pc:docMk/>
            <pc:sldMk cId="4059730716" sldId="257"/>
            <ac:picMk id="11" creationId="{3943AE3C-AA0F-4596-8C83-BF19953FC1D3}"/>
          </ac:picMkLst>
        </pc:picChg>
        <pc:picChg chg="add del mod ord">
          <ac:chgData name="Campogni Francine" userId="06901049-3352-4bf5-a3aa-346bccec1a3e" providerId="ADAL" clId="{4115BDC0-8B1A-4C9F-B533-7A6C79F5611B}" dt="2023-08-10T13:45:10.644" v="12367" actId="478"/>
          <ac:picMkLst>
            <pc:docMk/>
            <pc:sldMk cId="4059730716" sldId="257"/>
            <ac:picMk id="13" creationId="{B84A3C71-664D-4B18-824E-1C0EAD57AFB5}"/>
          </ac:picMkLst>
        </pc:picChg>
        <pc:picChg chg="mod">
          <ac:chgData name="Campogni Francine" userId="06901049-3352-4bf5-a3aa-346bccec1a3e" providerId="ADAL" clId="{4115BDC0-8B1A-4C9F-B533-7A6C79F5611B}" dt="2023-08-10T13:44:01.442" v="12361" actId="26606"/>
          <ac:picMkLst>
            <pc:docMk/>
            <pc:sldMk cId="4059730716" sldId="257"/>
            <ac:picMk id="15" creationId="{E277410A-8FFA-4C95-9256-AF19D966CB4E}"/>
          </ac:picMkLst>
        </pc:picChg>
        <pc:picChg chg="mod">
          <ac:chgData name="Campogni Francine" userId="06901049-3352-4bf5-a3aa-346bccec1a3e" providerId="ADAL" clId="{4115BDC0-8B1A-4C9F-B533-7A6C79F5611B}" dt="2023-08-10T13:44:01.442" v="12361" actId="26606"/>
          <ac:picMkLst>
            <pc:docMk/>
            <pc:sldMk cId="4059730716" sldId="257"/>
            <ac:picMk id="17" creationId="{6AECD0F1-F8B3-4842-A6FF-5522AE6A6412}"/>
          </ac:picMkLst>
        </pc:picChg>
        <pc:picChg chg="add del mod">
          <ac:chgData name="Campogni Francine" userId="06901049-3352-4bf5-a3aa-346bccec1a3e" providerId="ADAL" clId="{4115BDC0-8B1A-4C9F-B533-7A6C79F5611B}" dt="2023-08-10T13:50:37.758" v="12738" actId="478"/>
          <ac:picMkLst>
            <pc:docMk/>
            <pc:sldMk cId="4059730716" sldId="257"/>
            <ac:picMk id="18" creationId="{659EFB59-0790-4007-B838-CEBE4196D101}"/>
          </ac:picMkLst>
        </pc:picChg>
        <pc:picChg chg="mod ord">
          <ac:chgData name="Campogni Francine" userId="06901049-3352-4bf5-a3aa-346bccec1a3e" providerId="ADAL" clId="{4115BDC0-8B1A-4C9F-B533-7A6C79F5611B}" dt="2023-08-10T13:44:01.442" v="12361" actId="26606"/>
          <ac:picMkLst>
            <pc:docMk/>
            <pc:sldMk cId="4059730716" sldId="257"/>
            <ac:picMk id="19" creationId="{29043139-1090-49BF-8CD7-65C0E2BAB2A8}"/>
          </ac:picMkLst>
        </pc:picChg>
        <pc:picChg chg="add del mod">
          <ac:chgData name="Campogni Francine" userId="06901049-3352-4bf5-a3aa-346bccec1a3e" providerId="ADAL" clId="{4115BDC0-8B1A-4C9F-B533-7A6C79F5611B}" dt="2023-08-10T13:55:01.154" v="12811" actId="478"/>
          <ac:picMkLst>
            <pc:docMk/>
            <pc:sldMk cId="4059730716" sldId="257"/>
            <ac:picMk id="22" creationId="{82D6D464-1872-42C2-9CA8-98ACA672B132}"/>
          </ac:picMkLst>
        </pc:picChg>
        <pc:cxnChg chg="add del">
          <ac:chgData name="Campogni Francine" userId="06901049-3352-4bf5-a3aa-346bccec1a3e" providerId="ADAL" clId="{4115BDC0-8B1A-4C9F-B533-7A6C79F5611B}" dt="2023-08-10T13:44:01.442" v="12361" actId="26606"/>
          <ac:cxnSpMkLst>
            <pc:docMk/>
            <pc:sldMk cId="4059730716" sldId="257"/>
            <ac:cxnSpMk id="42" creationId="{040575EE-C594-4566-BC00-663004E52AB5}"/>
          </ac:cxnSpMkLst>
        </pc:cxnChg>
      </pc:sldChg>
      <pc:sldChg chg="ord">
        <pc:chgData name="Campogni Francine" userId="06901049-3352-4bf5-a3aa-346bccec1a3e" providerId="ADAL" clId="{4115BDC0-8B1A-4C9F-B533-7A6C79F5611B}" dt="2023-08-10T12:24:39.453" v="1038" actId="20578"/>
        <pc:sldMkLst>
          <pc:docMk/>
          <pc:sldMk cId="1162939286" sldId="258"/>
        </pc:sldMkLst>
      </pc:sldChg>
      <pc:sldChg chg="ord">
        <pc:chgData name="Campogni Francine" userId="06901049-3352-4bf5-a3aa-346bccec1a3e" providerId="ADAL" clId="{4115BDC0-8B1A-4C9F-B533-7A6C79F5611B}" dt="2023-08-10T12:24:39.453" v="1038" actId="20578"/>
        <pc:sldMkLst>
          <pc:docMk/>
          <pc:sldMk cId="4031584956" sldId="259"/>
        </pc:sldMkLst>
      </pc:sldChg>
      <pc:sldChg chg="ord">
        <pc:chgData name="Campogni Francine" userId="06901049-3352-4bf5-a3aa-346bccec1a3e" providerId="ADAL" clId="{4115BDC0-8B1A-4C9F-B533-7A6C79F5611B}" dt="2023-08-10T12:24:39.453" v="1038" actId="20578"/>
        <pc:sldMkLst>
          <pc:docMk/>
          <pc:sldMk cId="2722281428" sldId="260"/>
        </pc:sldMkLst>
      </pc:sldChg>
      <pc:sldChg chg="ord">
        <pc:chgData name="Campogni Francine" userId="06901049-3352-4bf5-a3aa-346bccec1a3e" providerId="ADAL" clId="{4115BDC0-8B1A-4C9F-B533-7A6C79F5611B}" dt="2023-08-10T12:24:39.453" v="1038" actId="20578"/>
        <pc:sldMkLst>
          <pc:docMk/>
          <pc:sldMk cId="1989448278" sldId="261"/>
        </pc:sldMkLst>
      </pc:sldChg>
      <pc:sldChg chg="ord">
        <pc:chgData name="Campogni Francine" userId="06901049-3352-4bf5-a3aa-346bccec1a3e" providerId="ADAL" clId="{4115BDC0-8B1A-4C9F-B533-7A6C79F5611B}" dt="2023-08-10T12:24:39.453" v="1038" actId="20578"/>
        <pc:sldMkLst>
          <pc:docMk/>
          <pc:sldMk cId="746133554" sldId="262"/>
        </pc:sldMkLst>
      </pc:sldChg>
      <pc:sldChg chg="modSp new del mod">
        <pc:chgData name="Campogni Francine" userId="06901049-3352-4bf5-a3aa-346bccec1a3e" providerId="ADAL" clId="{4115BDC0-8B1A-4C9F-B533-7A6C79F5611B}" dt="2023-08-10T12:18:31.086" v="17" actId="47"/>
        <pc:sldMkLst>
          <pc:docMk/>
          <pc:sldMk cId="1413850969" sldId="263"/>
        </pc:sldMkLst>
        <pc:spChg chg="mod">
          <ac:chgData name="Campogni Francine" userId="06901049-3352-4bf5-a3aa-346bccec1a3e" providerId="ADAL" clId="{4115BDC0-8B1A-4C9F-B533-7A6C79F5611B}" dt="2023-08-10T12:18:25.565" v="16" actId="20577"/>
          <ac:spMkLst>
            <pc:docMk/>
            <pc:sldMk cId="1413850969" sldId="263"/>
            <ac:spMk id="2" creationId="{8AF65D66-F4FC-4AF0-87E2-7ED12895E6A2}"/>
          </ac:spMkLst>
        </pc:spChg>
      </pc:sldChg>
      <pc:sldChg chg="delSp modSp add mod ord setBg delDesignElem">
        <pc:chgData name="Campogni Francine" userId="06901049-3352-4bf5-a3aa-346bccec1a3e" providerId="ADAL" clId="{4115BDC0-8B1A-4C9F-B533-7A6C79F5611B}" dt="2023-08-10T13:48:23.902" v="12523" actId="20577"/>
        <pc:sldMkLst>
          <pc:docMk/>
          <pc:sldMk cId="3162039293" sldId="263"/>
        </pc:sldMkLst>
        <pc:spChg chg="mod">
          <ac:chgData name="Campogni Francine" userId="06901049-3352-4bf5-a3aa-346bccec1a3e" providerId="ADAL" clId="{4115BDC0-8B1A-4C9F-B533-7A6C79F5611B}" dt="2023-08-10T13:48:23.902" v="12523" actId="20577"/>
          <ac:spMkLst>
            <pc:docMk/>
            <pc:sldMk cId="3162039293" sldId="263"/>
            <ac:spMk id="3" creationId="{82C13637-E3C8-321F-610F-ADC5563297E0}"/>
          </ac:spMkLst>
        </pc:spChg>
        <pc:spChg chg="del">
          <ac:chgData name="Campogni Francine" userId="06901049-3352-4bf5-a3aa-346bccec1a3e" providerId="ADAL" clId="{4115BDC0-8B1A-4C9F-B533-7A6C79F5611B}" dt="2023-08-10T12:18:50.499" v="19"/>
          <ac:spMkLst>
            <pc:docMk/>
            <pc:sldMk cId="3162039293" sldId="263"/>
            <ac:spMk id="9" creationId="{2C61293E-6EBE-43EF-A52C-9BEBFD7679D4}"/>
          </ac:spMkLst>
        </pc:spChg>
        <pc:spChg chg="del">
          <ac:chgData name="Campogni Francine" userId="06901049-3352-4bf5-a3aa-346bccec1a3e" providerId="ADAL" clId="{4115BDC0-8B1A-4C9F-B533-7A6C79F5611B}" dt="2023-08-10T12:18:50.499" v="19"/>
          <ac:spMkLst>
            <pc:docMk/>
            <pc:sldMk cId="3162039293" sldId="263"/>
            <ac:spMk id="11" creationId="{21540236-BFD5-4A9D-8840-4703E7F76825}"/>
          </ac:spMkLst>
        </pc:spChg>
      </pc:sldChg>
      <pc:sldChg chg="addSp delSp add del setBg delDesignElem">
        <pc:chgData name="Campogni Francine" userId="06901049-3352-4bf5-a3aa-346bccec1a3e" providerId="ADAL" clId="{4115BDC0-8B1A-4C9F-B533-7A6C79F5611B}" dt="2023-08-10T12:21:21.944" v="328"/>
        <pc:sldMkLst>
          <pc:docMk/>
          <pc:sldMk cId="826564339" sldId="264"/>
        </pc:sldMkLst>
        <pc:spChg chg="add del">
          <ac:chgData name="Campogni Francine" userId="06901049-3352-4bf5-a3aa-346bccec1a3e" providerId="ADAL" clId="{4115BDC0-8B1A-4C9F-B533-7A6C79F5611B}" dt="2023-08-10T12:21:21.944" v="328"/>
          <ac:spMkLst>
            <pc:docMk/>
            <pc:sldMk cId="826564339" sldId="264"/>
            <ac:spMk id="9" creationId="{A7AE9375-4664-4DB2-922D-2782A6E439AC}"/>
          </ac:spMkLst>
        </pc:spChg>
        <pc:cxnChg chg="add del">
          <ac:chgData name="Campogni Francine" userId="06901049-3352-4bf5-a3aa-346bccec1a3e" providerId="ADAL" clId="{4115BDC0-8B1A-4C9F-B533-7A6C79F5611B}" dt="2023-08-10T12:21:21.944" v="328"/>
          <ac:cxnSpMkLst>
            <pc:docMk/>
            <pc:sldMk cId="826564339" sldId="264"/>
            <ac:cxnSpMk id="11" creationId="{EE504C98-6397-41C1-A8D8-2D9C4ED307E0}"/>
          </ac:cxnSpMkLst>
        </pc:cxnChg>
        <pc:cxnChg chg="add del">
          <ac:chgData name="Campogni Francine" userId="06901049-3352-4bf5-a3aa-346bccec1a3e" providerId="ADAL" clId="{4115BDC0-8B1A-4C9F-B533-7A6C79F5611B}" dt="2023-08-10T12:21:21.944" v="328"/>
          <ac:cxnSpMkLst>
            <pc:docMk/>
            <pc:sldMk cId="826564339" sldId="264"/>
            <ac:cxnSpMk id="13" creationId="{B7188D9B-1674-419B-A379-D1632A7EC3A2}"/>
          </ac:cxnSpMkLst>
        </pc:cxnChg>
      </pc:sldChg>
      <pc:sldChg chg="addSp delSp modSp add del mod setBg delDesignElem">
        <pc:chgData name="Campogni Francine" userId="06901049-3352-4bf5-a3aa-346bccec1a3e" providerId="ADAL" clId="{4115BDC0-8B1A-4C9F-B533-7A6C79F5611B}" dt="2023-08-10T12:20:29.981" v="322" actId="47"/>
        <pc:sldMkLst>
          <pc:docMk/>
          <pc:sldMk cId="931618647" sldId="264"/>
        </pc:sldMkLst>
        <pc:spChg chg="del">
          <ac:chgData name="Campogni Francine" userId="06901049-3352-4bf5-a3aa-346bccec1a3e" providerId="ADAL" clId="{4115BDC0-8B1A-4C9F-B533-7A6C79F5611B}" dt="2023-08-10T12:20:28.037" v="321" actId="478"/>
          <ac:spMkLst>
            <pc:docMk/>
            <pc:sldMk cId="931618647" sldId="264"/>
            <ac:spMk id="2" creationId="{D0690044-9E12-C3C5-C6F2-C33C7CC7153E}"/>
          </ac:spMkLst>
        </pc:spChg>
        <pc:spChg chg="add mod">
          <ac:chgData name="Campogni Francine" userId="06901049-3352-4bf5-a3aa-346bccec1a3e" providerId="ADAL" clId="{4115BDC0-8B1A-4C9F-B533-7A6C79F5611B}" dt="2023-08-10T12:20:28.037" v="321" actId="478"/>
          <ac:spMkLst>
            <pc:docMk/>
            <pc:sldMk cId="931618647" sldId="264"/>
            <ac:spMk id="6" creationId="{069247D7-6394-4507-BDD5-4BB63F1B804E}"/>
          </ac:spMkLst>
        </pc:spChg>
        <pc:spChg chg="del">
          <ac:chgData name="Campogni Francine" userId="06901049-3352-4bf5-a3aa-346bccec1a3e" providerId="ADAL" clId="{4115BDC0-8B1A-4C9F-B533-7A6C79F5611B}" dt="2023-08-10T12:20:18.729" v="320"/>
          <ac:spMkLst>
            <pc:docMk/>
            <pc:sldMk cId="931618647" sldId="264"/>
            <ac:spMk id="9" creationId="{A7AE9375-4664-4DB2-922D-2782A6E439AC}"/>
          </ac:spMkLst>
        </pc:spChg>
        <pc:cxnChg chg="del">
          <ac:chgData name="Campogni Francine" userId="06901049-3352-4bf5-a3aa-346bccec1a3e" providerId="ADAL" clId="{4115BDC0-8B1A-4C9F-B533-7A6C79F5611B}" dt="2023-08-10T12:20:18.729" v="320"/>
          <ac:cxnSpMkLst>
            <pc:docMk/>
            <pc:sldMk cId="931618647" sldId="264"/>
            <ac:cxnSpMk id="11" creationId="{EE504C98-6397-41C1-A8D8-2D9C4ED307E0}"/>
          </ac:cxnSpMkLst>
        </pc:cxnChg>
        <pc:cxnChg chg="del">
          <ac:chgData name="Campogni Francine" userId="06901049-3352-4bf5-a3aa-346bccec1a3e" providerId="ADAL" clId="{4115BDC0-8B1A-4C9F-B533-7A6C79F5611B}" dt="2023-08-10T12:20:18.729" v="320"/>
          <ac:cxnSpMkLst>
            <pc:docMk/>
            <pc:sldMk cId="931618647" sldId="264"/>
            <ac:cxnSpMk id="13" creationId="{B7188D9B-1674-419B-A379-D1632A7EC3A2}"/>
          </ac:cxnSpMkLst>
        </pc:cxnChg>
      </pc:sldChg>
      <pc:sldChg chg="delSp add del setBg delDesignElem">
        <pc:chgData name="Campogni Francine" userId="06901049-3352-4bf5-a3aa-346bccec1a3e" providerId="ADAL" clId="{4115BDC0-8B1A-4C9F-B533-7A6C79F5611B}" dt="2023-08-10T12:21:08.994" v="325" actId="2696"/>
        <pc:sldMkLst>
          <pc:docMk/>
          <pc:sldMk cId="2966761734" sldId="264"/>
        </pc:sldMkLst>
        <pc:spChg chg="del">
          <ac:chgData name="Campogni Francine" userId="06901049-3352-4bf5-a3aa-346bccec1a3e" providerId="ADAL" clId="{4115BDC0-8B1A-4C9F-B533-7A6C79F5611B}" dt="2023-08-10T12:20:36.260" v="324"/>
          <ac:spMkLst>
            <pc:docMk/>
            <pc:sldMk cId="2966761734" sldId="264"/>
            <ac:spMk id="9" creationId="{A7AE9375-4664-4DB2-922D-2782A6E439AC}"/>
          </ac:spMkLst>
        </pc:spChg>
        <pc:cxnChg chg="del">
          <ac:chgData name="Campogni Francine" userId="06901049-3352-4bf5-a3aa-346bccec1a3e" providerId="ADAL" clId="{4115BDC0-8B1A-4C9F-B533-7A6C79F5611B}" dt="2023-08-10T12:20:36.260" v="324"/>
          <ac:cxnSpMkLst>
            <pc:docMk/>
            <pc:sldMk cId="2966761734" sldId="264"/>
            <ac:cxnSpMk id="11" creationId="{EE504C98-6397-41C1-A8D8-2D9C4ED307E0}"/>
          </ac:cxnSpMkLst>
        </pc:cxnChg>
        <pc:cxnChg chg="del">
          <ac:chgData name="Campogni Francine" userId="06901049-3352-4bf5-a3aa-346bccec1a3e" providerId="ADAL" clId="{4115BDC0-8B1A-4C9F-B533-7A6C79F5611B}" dt="2023-08-10T12:20:36.260" v="324"/>
          <ac:cxnSpMkLst>
            <pc:docMk/>
            <pc:sldMk cId="2966761734" sldId="264"/>
            <ac:cxnSpMk id="13" creationId="{B7188D9B-1674-419B-A379-D1632A7EC3A2}"/>
          </ac:cxnSpMkLst>
        </pc:cxnChg>
      </pc:sldChg>
      <pc:sldChg chg="modSp add mod ord">
        <pc:chgData name="Campogni Francine" userId="06901049-3352-4bf5-a3aa-346bccec1a3e" providerId="ADAL" clId="{4115BDC0-8B1A-4C9F-B533-7A6C79F5611B}" dt="2023-08-10T13:57:30.988" v="12967" actId="20577"/>
        <pc:sldMkLst>
          <pc:docMk/>
          <pc:sldMk cId="3948936681" sldId="264"/>
        </pc:sldMkLst>
        <pc:spChg chg="mod">
          <ac:chgData name="Campogni Francine" userId="06901049-3352-4bf5-a3aa-346bccec1a3e" providerId="ADAL" clId="{4115BDC0-8B1A-4C9F-B533-7A6C79F5611B}" dt="2023-08-10T13:57:30.988" v="12967" actId="20577"/>
          <ac:spMkLst>
            <pc:docMk/>
            <pc:sldMk cId="3948936681" sldId="264"/>
            <ac:spMk id="3" creationId="{3D224399-6D91-58CA-36B0-8A3344BC495C}"/>
          </ac:spMkLst>
        </pc:spChg>
      </pc:sldChg>
      <pc:sldChg chg="modSp add mod ord">
        <pc:chgData name="Campogni Francine" userId="06901049-3352-4bf5-a3aa-346bccec1a3e" providerId="ADAL" clId="{4115BDC0-8B1A-4C9F-B533-7A6C79F5611B}" dt="2023-08-10T12:24:39.453" v="1038" actId="20578"/>
        <pc:sldMkLst>
          <pc:docMk/>
          <pc:sldMk cId="3823121299" sldId="265"/>
        </pc:sldMkLst>
        <pc:spChg chg="mod">
          <ac:chgData name="Campogni Francine" userId="06901049-3352-4bf5-a3aa-346bccec1a3e" providerId="ADAL" clId="{4115BDC0-8B1A-4C9F-B533-7A6C79F5611B}" dt="2023-08-10T12:24:10.169" v="1035" actId="14100"/>
          <ac:spMkLst>
            <pc:docMk/>
            <pc:sldMk cId="3823121299" sldId="265"/>
            <ac:spMk id="3" creationId="{A7CE0870-AA2A-FFB9-BA40-54F27D0CC28C}"/>
          </ac:spMkLst>
        </pc:spChg>
      </pc:sldChg>
      <pc:sldChg chg="addSp delSp modSp add mod ord setBg">
        <pc:chgData name="Campogni Francine" userId="06901049-3352-4bf5-a3aa-346bccec1a3e" providerId="ADAL" clId="{4115BDC0-8B1A-4C9F-B533-7A6C79F5611B}" dt="2023-08-10T12:26:25.473" v="1266" actId="313"/>
        <pc:sldMkLst>
          <pc:docMk/>
          <pc:sldMk cId="3772792881" sldId="266"/>
        </pc:sldMkLst>
        <pc:spChg chg="mod">
          <ac:chgData name="Campogni Francine" userId="06901049-3352-4bf5-a3aa-346bccec1a3e" providerId="ADAL" clId="{4115BDC0-8B1A-4C9F-B533-7A6C79F5611B}" dt="2023-08-10T12:25:43.379" v="1090" actId="26606"/>
          <ac:spMkLst>
            <pc:docMk/>
            <pc:sldMk cId="3772792881" sldId="266"/>
            <ac:spMk id="2" creationId="{1811594C-3476-D993-DDD1-2B304A324C03}"/>
          </ac:spMkLst>
        </pc:spChg>
        <pc:spChg chg="mod">
          <ac:chgData name="Campogni Francine" userId="06901049-3352-4bf5-a3aa-346bccec1a3e" providerId="ADAL" clId="{4115BDC0-8B1A-4C9F-B533-7A6C79F5611B}" dt="2023-08-10T12:26:25.473" v="1266" actId="313"/>
          <ac:spMkLst>
            <pc:docMk/>
            <pc:sldMk cId="3772792881" sldId="266"/>
            <ac:spMk id="3" creationId="{E2F1FA76-AFF3-A731-900F-78D636421229}"/>
          </ac:spMkLst>
        </pc:spChg>
        <pc:spChg chg="add">
          <ac:chgData name="Campogni Francine" userId="06901049-3352-4bf5-a3aa-346bccec1a3e" providerId="ADAL" clId="{4115BDC0-8B1A-4C9F-B533-7A6C79F5611B}" dt="2023-08-10T12:25:43.379" v="1090" actId="26606"/>
          <ac:spMkLst>
            <pc:docMk/>
            <pc:sldMk cId="3772792881" sldId="266"/>
            <ac:spMk id="10" creationId="{649C91A9-84E7-4BF0-9026-62F01380D853}"/>
          </ac:spMkLst>
        </pc:spChg>
        <pc:spChg chg="add">
          <ac:chgData name="Campogni Francine" userId="06901049-3352-4bf5-a3aa-346bccec1a3e" providerId="ADAL" clId="{4115BDC0-8B1A-4C9F-B533-7A6C79F5611B}" dt="2023-08-10T12:25:43.379" v="1090" actId="26606"/>
          <ac:spMkLst>
            <pc:docMk/>
            <pc:sldMk cId="3772792881" sldId="266"/>
            <ac:spMk id="12" creationId="{9B47378D-AD27-45D0-8C1C-5B1098DCC068}"/>
          </ac:spMkLst>
        </pc:spChg>
        <pc:picChg chg="add mod">
          <ac:chgData name="Campogni Francine" userId="06901049-3352-4bf5-a3aa-346bccec1a3e" providerId="ADAL" clId="{4115BDC0-8B1A-4C9F-B533-7A6C79F5611B}" dt="2023-08-10T12:25:43.379" v="1090" actId="26606"/>
          <ac:picMkLst>
            <pc:docMk/>
            <pc:sldMk cId="3772792881" sldId="266"/>
            <ac:picMk id="5" creationId="{350C05AB-C816-424A-90CB-C47AC3F9387D}"/>
          </ac:picMkLst>
        </pc:picChg>
        <pc:picChg chg="del">
          <ac:chgData name="Campogni Francine" userId="06901049-3352-4bf5-a3aa-346bccec1a3e" providerId="ADAL" clId="{4115BDC0-8B1A-4C9F-B533-7A6C79F5611B}" dt="2023-08-10T12:25:20.149" v="1085" actId="478"/>
          <ac:picMkLst>
            <pc:docMk/>
            <pc:sldMk cId="3772792881" sldId="266"/>
            <ac:picMk id="6" creationId="{93A5D635-69BC-EF03-7084-88E99572FCBB}"/>
          </ac:picMkLst>
        </pc:picChg>
      </pc:sldChg>
      <pc:sldChg chg="modSp add mod ord">
        <pc:chgData name="Campogni Francine" userId="06901049-3352-4bf5-a3aa-346bccec1a3e" providerId="ADAL" clId="{4115BDC0-8B1A-4C9F-B533-7A6C79F5611B}" dt="2023-08-10T12:29:45.697" v="1671" actId="20577"/>
        <pc:sldMkLst>
          <pc:docMk/>
          <pc:sldMk cId="2504886028" sldId="267"/>
        </pc:sldMkLst>
        <pc:spChg chg="mod">
          <ac:chgData name="Campogni Francine" userId="06901049-3352-4bf5-a3aa-346bccec1a3e" providerId="ADAL" clId="{4115BDC0-8B1A-4C9F-B533-7A6C79F5611B}" dt="2023-08-10T12:29:45.697" v="1671" actId="20577"/>
          <ac:spMkLst>
            <pc:docMk/>
            <pc:sldMk cId="2504886028" sldId="267"/>
            <ac:spMk id="3" creationId="{82C13637-E3C8-321F-610F-ADC5563297E0}"/>
          </ac:spMkLst>
        </pc:spChg>
      </pc:sldChg>
      <pc:sldChg chg="modSp add mod ord">
        <pc:chgData name="Campogni Francine" userId="06901049-3352-4bf5-a3aa-346bccec1a3e" providerId="ADAL" clId="{4115BDC0-8B1A-4C9F-B533-7A6C79F5611B}" dt="2023-08-10T12:30:38.840" v="1979" actId="20577"/>
        <pc:sldMkLst>
          <pc:docMk/>
          <pc:sldMk cId="4035891803" sldId="268"/>
        </pc:sldMkLst>
        <pc:spChg chg="mod">
          <ac:chgData name="Campogni Francine" userId="06901049-3352-4bf5-a3aa-346bccec1a3e" providerId="ADAL" clId="{4115BDC0-8B1A-4C9F-B533-7A6C79F5611B}" dt="2023-08-10T12:30:38.840" v="1979" actId="20577"/>
          <ac:spMkLst>
            <pc:docMk/>
            <pc:sldMk cId="4035891803" sldId="268"/>
            <ac:spMk id="3" creationId="{3D224399-6D91-58CA-36B0-8A3344BC495C}"/>
          </ac:spMkLst>
        </pc:spChg>
      </pc:sldChg>
      <pc:sldChg chg="modSp add mod ord">
        <pc:chgData name="Campogni Francine" userId="06901049-3352-4bf5-a3aa-346bccec1a3e" providerId="ADAL" clId="{4115BDC0-8B1A-4C9F-B533-7A6C79F5611B}" dt="2023-08-10T12:31:45.052" v="2292" actId="313"/>
        <pc:sldMkLst>
          <pc:docMk/>
          <pc:sldMk cId="3063954178" sldId="269"/>
        </pc:sldMkLst>
        <pc:spChg chg="mod">
          <ac:chgData name="Campogni Francine" userId="06901049-3352-4bf5-a3aa-346bccec1a3e" providerId="ADAL" clId="{4115BDC0-8B1A-4C9F-B533-7A6C79F5611B}" dt="2023-08-10T12:31:45.052" v="2292" actId="313"/>
          <ac:spMkLst>
            <pc:docMk/>
            <pc:sldMk cId="3063954178" sldId="269"/>
            <ac:spMk id="3" creationId="{A7CE0870-AA2A-FFB9-BA40-54F27D0CC28C}"/>
          </ac:spMkLst>
        </pc:spChg>
      </pc:sldChg>
      <pc:sldChg chg="addSp delSp modSp add mod ord">
        <pc:chgData name="Campogni Francine" userId="06901049-3352-4bf5-a3aa-346bccec1a3e" providerId="ADAL" clId="{4115BDC0-8B1A-4C9F-B533-7A6C79F5611B}" dt="2023-08-10T12:33:09.004" v="2469" actId="20577"/>
        <pc:sldMkLst>
          <pc:docMk/>
          <pc:sldMk cId="1637444427" sldId="270"/>
        </pc:sldMkLst>
        <pc:spChg chg="mod">
          <ac:chgData name="Campogni Francine" userId="06901049-3352-4bf5-a3aa-346bccec1a3e" providerId="ADAL" clId="{4115BDC0-8B1A-4C9F-B533-7A6C79F5611B}" dt="2023-08-10T12:32:05.214" v="2302" actId="20577"/>
          <ac:spMkLst>
            <pc:docMk/>
            <pc:sldMk cId="1637444427" sldId="270"/>
            <ac:spMk id="2" creationId="{1811594C-3476-D993-DDD1-2B304A324C03}"/>
          </ac:spMkLst>
        </pc:spChg>
        <pc:spChg chg="mod">
          <ac:chgData name="Campogni Francine" userId="06901049-3352-4bf5-a3aa-346bccec1a3e" providerId="ADAL" clId="{4115BDC0-8B1A-4C9F-B533-7A6C79F5611B}" dt="2023-08-10T12:33:09.004" v="2469" actId="20577"/>
          <ac:spMkLst>
            <pc:docMk/>
            <pc:sldMk cId="1637444427" sldId="270"/>
            <ac:spMk id="3" creationId="{E2F1FA76-AFF3-A731-900F-78D636421229}"/>
          </ac:spMkLst>
        </pc:spChg>
        <pc:spChg chg="del">
          <ac:chgData name="Campogni Francine" userId="06901049-3352-4bf5-a3aa-346bccec1a3e" providerId="ADAL" clId="{4115BDC0-8B1A-4C9F-B533-7A6C79F5611B}" dt="2023-08-10T12:32:25.743" v="2307" actId="26606"/>
          <ac:spMkLst>
            <pc:docMk/>
            <pc:sldMk cId="1637444427" sldId="270"/>
            <ac:spMk id="10" creationId="{649C91A9-84E7-4BF0-9026-62F01380D853}"/>
          </ac:spMkLst>
        </pc:spChg>
        <pc:spChg chg="del">
          <ac:chgData name="Campogni Francine" userId="06901049-3352-4bf5-a3aa-346bccec1a3e" providerId="ADAL" clId="{4115BDC0-8B1A-4C9F-B533-7A6C79F5611B}" dt="2023-08-10T12:32:25.743" v="2307" actId="26606"/>
          <ac:spMkLst>
            <pc:docMk/>
            <pc:sldMk cId="1637444427" sldId="270"/>
            <ac:spMk id="12" creationId="{9B47378D-AD27-45D0-8C1C-5B1098DCC068}"/>
          </ac:spMkLst>
        </pc:spChg>
        <pc:spChg chg="add">
          <ac:chgData name="Campogni Francine" userId="06901049-3352-4bf5-a3aa-346bccec1a3e" providerId="ADAL" clId="{4115BDC0-8B1A-4C9F-B533-7A6C79F5611B}" dt="2023-08-10T12:32:25.743" v="2307" actId="26606"/>
          <ac:spMkLst>
            <pc:docMk/>
            <pc:sldMk cId="1637444427" sldId="270"/>
            <ac:spMk id="17" creationId="{649C91A9-84E7-4BF0-9026-62F01380D853}"/>
          </ac:spMkLst>
        </pc:spChg>
        <pc:spChg chg="add">
          <ac:chgData name="Campogni Francine" userId="06901049-3352-4bf5-a3aa-346bccec1a3e" providerId="ADAL" clId="{4115BDC0-8B1A-4C9F-B533-7A6C79F5611B}" dt="2023-08-10T12:32:25.743" v="2307" actId="26606"/>
          <ac:spMkLst>
            <pc:docMk/>
            <pc:sldMk cId="1637444427" sldId="270"/>
            <ac:spMk id="19" creationId="{9B47378D-AD27-45D0-8C1C-5B1098DCC068}"/>
          </ac:spMkLst>
        </pc:spChg>
        <pc:picChg chg="del">
          <ac:chgData name="Campogni Francine" userId="06901049-3352-4bf5-a3aa-346bccec1a3e" providerId="ADAL" clId="{4115BDC0-8B1A-4C9F-B533-7A6C79F5611B}" dt="2023-08-10T12:32:07.240" v="2303" actId="478"/>
          <ac:picMkLst>
            <pc:docMk/>
            <pc:sldMk cId="1637444427" sldId="270"/>
            <ac:picMk id="5" creationId="{350C05AB-C816-424A-90CB-C47AC3F9387D}"/>
          </ac:picMkLst>
        </pc:picChg>
        <pc:picChg chg="add mod">
          <ac:chgData name="Campogni Francine" userId="06901049-3352-4bf5-a3aa-346bccec1a3e" providerId="ADAL" clId="{4115BDC0-8B1A-4C9F-B533-7A6C79F5611B}" dt="2023-08-10T12:32:25.743" v="2307" actId="26606"/>
          <ac:picMkLst>
            <pc:docMk/>
            <pc:sldMk cId="1637444427" sldId="270"/>
            <ac:picMk id="6" creationId="{A5033CC3-6435-49C0-8ACC-B44C2369672A}"/>
          </ac:picMkLst>
        </pc:picChg>
      </pc:sldChg>
      <pc:sldChg chg="modSp add mod ord">
        <pc:chgData name="Campogni Francine" userId="06901049-3352-4bf5-a3aa-346bccec1a3e" providerId="ADAL" clId="{4115BDC0-8B1A-4C9F-B533-7A6C79F5611B}" dt="2023-08-10T12:47:37.729" v="2736" actId="255"/>
        <pc:sldMkLst>
          <pc:docMk/>
          <pc:sldMk cId="1309861291" sldId="271"/>
        </pc:sldMkLst>
        <pc:spChg chg="mod">
          <ac:chgData name="Campogni Francine" userId="06901049-3352-4bf5-a3aa-346bccec1a3e" providerId="ADAL" clId="{4115BDC0-8B1A-4C9F-B533-7A6C79F5611B}" dt="2023-08-10T12:47:37.729" v="2736" actId="255"/>
          <ac:spMkLst>
            <pc:docMk/>
            <pc:sldMk cId="1309861291" sldId="271"/>
            <ac:spMk id="3" creationId="{82C13637-E3C8-321F-610F-ADC5563297E0}"/>
          </ac:spMkLst>
        </pc:spChg>
      </pc:sldChg>
      <pc:sldChg chg="modSp add mod ord">
        <pc:chgData name="Campogni Francine" userId="06901049-3352-4bf5-a3aa-346bccec1a3e" providerId="ADAL" clId="{4115BDC0-8B1A-4C9F-B533-7A6C79F5611B}" dt="2023-08-10T12:49:21.934" v="3046" actId="313"/>
        <pc:sldMkLst>
          <pc:docMk/>
          <pc:sldMk cId="3974847174" sldId="272"/>
        </pc:sldMkLst>
        <pc:spChg chg="mod">
          <ac:chgData name="Campogni Francine" userId="06901049-3352-4bf5-a3aa-346bccec1a3e" providerId="ADAL" clId="{4115BDC0-8B1A-4C9F-B533-7A6C79F5611B}" dt="2023-08-10T12:49:21.934" v="3046" actId="313"/>
          <ac:spMkLst>
            <pc:docMk/>
            <pc:sldMk cId="3974847174" sldId="272"/>
            <ac:spMk id="3" creationId="{3D224399-6D91-58CA-36B0-8A3344BC495C}"/>
          </ac:spMkLst>
        </pc:spChg>
      </pc:sldChg>
      <pc:sldChg chg="modSp add mod ord">
        <pc:chgData name="Campogni Francine" userId="06901049-3352-4bf5-a3aa-346bccec1a3e" providerId="ADAL" clId="{4115BDC0-8B1A-4C9F-B533-7A6C79F5611B}" dt="2023-08-10T12:51:17.996" v="3365" actId="313"/>
        <pc:sldMkLst>
          <pc:docMk/>
          <pc:sldMk cId="2627596300" sldId="273"/>
        </pc:sldMkLst>
        <pc:spChg chg="mod">
          <ac:chgData name="Campogni Francine" userId="06901049-3352-4bf5-a3aa-346bccec1a3e" providerId="ADAL" clId="{4115BDC0-8B1A-4C9F-B533-7A6C79F5611B}" dt="2023-08-10T12:51:17.996" v="3365" actId="313"/>
          <ac:spMkLst>
            <pc:docMk/>
            <pc:sldMk cId="2627596300" sldId="273"/>
            <ac:spMk id="3" creationId="{A7CE0870-AA2A-FFB9-BA40-54F27D0CC28C}"/>
          </ac:spMkLst>
        </pc:spChg>
      </pc:sldChg>
      <pc:sldChg chg="addSp delSp modSp add mod ord addAnim delAnim">
        <pc:chgData name="Campogni Francine" userId="06901049-3352-4bf5-a3aa-346bccec1a3e" providerId="ADAL" clId="{4115BDC0-8B1A-4C9F-B533-7A6C79F5611B}" dt="2023-08-10T12:53:06.950" v="3586" actId="313"/>
        <pc:sldMkLst>
          <pc:docMk/>
          <pc:sldMk cId="997605909" sldId="274"/>
        </pc:sldMkLst>
        <pc:spChg chg="mod">
          <ac:chgData name="Campogni Francine" userId="06901049-3352-4bf5-a3aa-346bccec1a3e" providerId="ADAL" clId="{4115BDC0-8B1A-4C9F-B533-7A6C79F5611B}" dt="2023-08-10T12:52:21.475" v="3384" actId="26606"/>
          <ac:spMkLst>
            <pc:docMk/>
            <pc:sldMk cId="997605909" sldId="274"/>
            <ac:spMk id="2" creationId="{1811594C-3476-D993-DDD1-2B304A324C03}"/>
          </ac:spMkLst>
        </pc:spChg>
        <pc:spChg chg="mod">
          <ac:chgData name="Campogni Francine" userId="06901049-3352-4bf5-a3aa-346bccec1a3e" providerId="ADAL" clId="{4115BDC0-8B1A-4C9F-B533-7A6C79F5611B}" dt="2023-08-10T12:53:06.950" v="3586" actId="313"/>
          <ac:spMkLst>
            <pc:docMk/>
            <pc:sldMk cId="997605909" sldId="274"/>
            <ac:spMk id="3" creationId="{E2F1FA76-AFF3-A731-900F-78D636421229}"/>
          </ac:spMkLst>
        </pc:spChg>
        <pc:spChg chg="add del">
          <ac:chgData name="Campogni Francine" userId="06901049-3352-4bf5-a3aa-346bccec1a3e" providerId="ADAL" clId="{4115BDC0-8B1A-4C9F-B533-7A6C79F5611B}" dt="2023-08-10T12:52:21.475" v="3384" actId="26606"/>
          <ac:spMkLst>
            <pc:docMk/>
            <pc:sldMk cId="997605909" sldId="274"/>
            <ac:spMk id="17" creationId="{649C91A9-84E7-4BF0-9026-62F01380D853}"/>
          </ac:spMkLst>
        </pc:spChg>
        <pc:spChg chg="add del">
          <ac:chgData name="Campogni Francine" userId="06901049-3352-4bf5-a3aa-346bccec1a3e" providerId="ADAL" clId="{4115BDC0-8B1A-4C9F-B533-7A6C79F5611B}" dt="2023-08-10T12:52:21.475" v="3384" actId="26606"/>
          <ac:spMkLst>
            <pc:docMk/>
            <pc:sldMk cId="997605909" sldId="274"/>
            <ac:spMk id="19" creationId="{9B47378D-AD27-45D0-8C1C-5B1098DCC068}"/>
          </ac:spMkLst>
        </pc:spChg>
        <pc:spChg chg="add del">
          <ac:chgData name="Campogni Francine" userId="06901049-3352-4bf5-a3aa-346bccec1a3e" providerId="ADAL" clId="{4115BDC0-8B1A-4C9F-B533-7A6C79F5611B}" dt="2023-08-10T12:52:21.475" v="3384" actId="26606"/>
          <ac:spMkLst>
            <pc:docMk/>
            <pc:sldMk cId="997605909" sldId="274"/>
            <ac:spMk id="24" creationId="{9B7AD9F6-8CE7-4299-8FC6-328F4DCD3FF9}"/>
          </ac:spMkLst>
        </pc:spChg>
        <pc:spChg chg="add del">
          <ac:chgData name="Campogni Francine" userId="06901049-3352-4bf5-a3aa-346bccec1a3e" providerId="ADAL" clId="{4115BDC0-8B1A-4C9F-B533-7A6C79F5611B}" dt="2023-08-10T12:52:21.475" v="3384" actId="26606"/>
          <ac:spMkLst>
            <pc:docMk/>
            <pc:sldMk cId="997605909" sldId="274"/>
            <ac:spMk id="26" creationId="{F49775AF-8896-43EE-92C6-83497D6DC56F}"/>
          </ac:spMkLst>
        </pc:spChg>
        <pc:picChg chg="add mod">
          <ac:chgData name="Campogni Francine" userId="06901049-3352-4bf5-a3aa-346bccec1a3e" providerId="ADAL" clId="{4115BDC0-8B1A-4C9F-B533-7A6C79F5611B}" dt="2023-08-10T12:52:29.588" v="3387" actId="1076"/>
          <ac:picMkLst>
            <pc:docMk/>
            <pc:sldMk cId="997605909" sldId="274"/>
            <ac:picMk id="5" creationId="{5D520EAE-F916-4832-9E27-6F41A27AE86A}"/>
          </ac:picMkLst>
        </pc:picChg>
        <pc:picChg chg="del">
          <ac:chgData name="Campogni Francine" userId="06901049-3352-4bf5-a3aa-346bccec1a3e" providerId="ADAL" clId="{4115BDC0-8B1A-4C9F-B533-7A6C79F5611B}" dt="2023-08-10T12:51:41.254" v="3377" actId="478"/>
          <ac:picMkLst>
            <pc:docMk/>
            <pc:sldMk cId="997605909" sldId="274"/>
            <ac:picMk id="6" creationId="{A5033CC3-6435-49C0-8ACC-B44C2369672A}"/>
          </ac:picMkLst>
        </pc:picChg>
      </pc:sldChg>
      <pc:sldChg chg="modSp add mod ord">
        <pc:chgData name="Campogni Francine" userId="06901049-3352-4bf5-a3aa-346bccec1a3e" providerId="ADAL" clId="{4115BDC0-8B1A-4C9F-B533-7A6C79F5611B}" dt="2023-08-10T12:54:18.451" v="3904" actId="20577"/>
        <pc:sldMkLst>
          <pc:docMk/>
          <pc:sldMk cId="1822981644" sldId="275"/>
        </pc:sldMkLst>
        <pc:spChg chg="mod">
          <ac:chgData name="Campogni Francine" userId="06901049-3352-4bf5-a3aa-346bccec1a3e" providerId="ADAL" clId="{4115BDC0-8B1A-4C9F-B533-7A6C79F5611B}" dt="2023-08-10T12:54:18.451" v="3904" actId="20577"/>
          <ac:spMkLst>
            <pc:docMk/>
            <pc:sldMk cId="1822981644" sldId="275"/>
            <ac:spMk id="3" creationId="{82C13637-E3C8-321F-610F-ADC5563297E0}"/>
          </ac:spMkLst>
        </pc:spChg>
      </pc:sldChg>
      <pc:sldChg chg="modSp add mod ord">
        <pc:chgData name="Campogni Francine" userId="06901049-3352-4bf5-a3aa-346bccec1a3e" providerId="ADAL" clId="{4115BDC0-8B1A-4C9F-B533-7A6C79F5611B}" dt="2023-08-10T12:55:57.934" v="4193" actId="20577"/>
        <pc:sldMkLst>
          <pc:docMk/>
          <pc:sldMk cId="2072911577" sldId="276"/>
        </pc:sldMkLst>
        <pc:spChg chg="mod">
          <ac:chgData name="Campogni Francine" userId="06901049-3352-4bf5-a3aa-346bccec1a3e" providerId="ADAL" clId="{4115BDC0-8B1A-4C9F-B533-7A6C79F5611B}" dt="2023-08-10T12:55:57.934" v="4193" actId="20577"/>
          <ac:spMkLst>
            <pc:docMk/>
            <pc:sldMk cId="2072911577" sldId="276"/>
            <ac:spMk id="3" creationId="{3D224399-6D91-58CA-36B0-8A3344BC495C}"/>
          </ac:spMkLst>
        </pc:spChg>
      </pc:sldChg>
      <pc:sldChg chg="modSp add mod ord">
        <pc:chgData name="Campogni Francine" userId="06901049-3352-4bf5-a3aa-346bccec1a3e" providerId="ADAL" clId="{4115BDC0-8B1A-4C9F-B533-7A6C79F5611B}" dt="2023-08-10T12:56:47.451" v="4491" actId="20577"/>
        <pc:sldMkLst>
          <pc:docMk/>
          <pc:sldMk cId="3639095239" sldId="277"/>
        </pc:sldMkLst>
        <pc:spChg chg="mod">
          <ac:chgData name="Campogni Francine" userId="06901049-3352-4bf5-a3aa-346bccec1a3e" providerId="ADAL" clId="{4115BDC0-8B1A-4C9F-B533-7A6C79F5611B}" dt="2023-08-10T12:56:47.451" v="4491" actId="20577"/>
          <ac:spMkLst>
            <pc:docMk/>
            <pc:sldMk cId="3639095239" sldId="277"/>
            <ac:spMk id="3" creationId="{A7CE0870-AA2A-FFB9-BA40-54F27D0CC28C}"/>
          </ac:spMkLst>
        </pc:spChg>
      </pc:sldChg>
      <pc:sldChg chg="addSp delSp modSp add mod ord">
        <pc:chgData name="Campogni Francine" userId="06901049-3352-4bf5-a3aa-346bccec1a3e" providerId="ADAL" clId="{4115BDC0-8B1A-4C9F-B533-7A6C79F5611B}" dt="2023-08-10T12:59:31.593" v="4934" actId="27636"/>
        <pc:sldMkLst>
          <pc:docMk/>
          <pc:sldMk cId="4242926283" sldId="278"/>
        </pc:sldMkLst>
        <pc:spChg chg="mod">
          <ac:chgData name="Campogni Francine" userId="06901049-3352-4bf5-a3aa-346bccec1a3e" providerId="ADAL" clId="{4115BDC0-8B1A-4C9F-B533-7A6C79F5611B}" dt="2023-08-10T12:58:50.609" v="4831" actId="27636"/>
          <ac:spMkLst>
            <pc:docMk/>
            <pc:sldMk cId="4242926283" sldId="278"/>
            <ac:spMk id="2" creationId="{1811594C-3476-D993-DDD1-2B304A324C03}"/>
          </ac:spMkLst>
        </pc:spChg>
        <pc:spChg chg="mod">
          <ac:chgData name="Campogni Francine" userId="06901049-3352-4bf5-a3aa-346bccec1a3e" providerId="ADAL" clId="{4115BDC0-8B1A-4C9F-B533-7A6C79F5611B}" dt="2023-08-10T12:59:31.593" v="4934" actId="27636"/>
          <ac:spMkLst>
            <pc:docMk/>
            <pc:sldMk cId="4242926283" sldId="278"/>
            <ac:spMk id="3" creationId="{E2F1FA76-AFF3-A731-900F-78D636421229}"/>
          </ac:spMkLst>
        </pc:spChg>
        <pc:spChg chg="del">
          <ac:chgData name="Campogni Francine" userId="06901049-3352-4bf5-a3aa-346bccec1a3e" providerId="ADAL" clId="{4115BDC0-8B1A-4C9F-B533-7A6C79F5611B}" dt="2023-08-10T12:57:30.637" v="4528" actId="26606"/>
          <ac:spMkLst>
            <pc:docMk/>
            <pc:sldMk cId="4242926283" sldId="278"/>
            <ac:spMk id="17" creationId="{649C91A9-84E7-4BF0-9026-62F01380D853}"/>
          </ac:spMkLst>
        </pc:spChg>
        <pc:spChg chg="del">
          <ac:chgData name="Campogni Francine" userId="06901049-3352-4bf5-a3aa-346bccec1a3e" providerId="ADAL" clId="{4115BDC0-8B1A-4C9F-B533-7A6C79F5611B}" dt="2023-08-10T12:57:30.637" v="4528" actId="26606"/>
          <ac:spMkLst>
            <pc:docMk/>
            <pc:sldMk cId="4242926283" sldId="278"/>
            <ac:spMk id="19" creationId="{9B47378D-AD27-45D0-8C1C-5B1098DCC068}"/>
          </ac:spMkLst>
        </pc:spChg>
        <pc:spChg chg="add">
          <ac:chgData name="Campogni Francine" userId="06901049-3352-4bf5-a3aa-346bccec1a3e" providerId="ADAL" clId="{4115BDC0-8B1A-4C9F-B533-7A6C79F5611B}" dt="2023-08-10T12:57:30.637" v="4528" actId="26606"/>
          <ac:spMkLst>
            <pc:docMk/>
            <pc:sldMk cId="4242926283" sldId="278"/>
            <ac:spMk id="24" creationId="{743AA782-23D1-4521-8CAD-47662984AA08}"/>
          </ac:spMkLst>
        </pc:spChg>
        <pc:spChg chg="add">
          <ac:chgData name="Campogni Francine" userId="06901049-3352-4bf5-a3aa-346bccec1a3e" providerId="ADAL" clId="{4115BDC0-8B1A-4C9F-B533-7A6C79F5611B}" dt="2023-08-10T12:57:30.637" v="4528" actId="26606"/>
          <ac:spMkLst>
            <pc:docMk/>
            <pc:sldMk cId="4242926283" sldId="278"/>
            <ac:spMk id="26" creationId="{71877DBC-BB60-40F0-AC93-2ACDBAAE60CE}"/>
          </ac:spMkLst>
        </pc:spChg>
        <pc:picChg chg="del">
          <ac:chgData name="Campogni Francine" userId="06901049-3352-4bf5-a3aa-346bccec1a3e" providerId="ADAL" clId="{4115BDC0-8B1A-4C9F-B533-7A6C79F5611B}" dt="2023-08-10T12:57:13.140" v="4523" actId="478"/>
          <ac:picMkLst>
            <pc:docMk/>
            <pc:sldMk cId="4242926283" sldId="278"/>
            <ac:picMk id="5" creationId="{5D520EAE-F916-4832-9E27-6F41A27AE86A}"/>
          </ac:picMkLst>
        </pc:picChg>
        <pc:picChg chg="add mod">
          <ac:chgData name="Campogni Francine" userId="06901049-3352-4bf5-a3aa-346bccec1a3e" providerId="ADAL" clId="{4115BDC0-8B1A-4C9F-B533-7A6C79F5611B}" dt="2023-08-10T12:59:24.981" v="4931" actId="14100"/>
          <ac:picMkLst>
            <pc:docMk/>
            <pc:sldMk cId="4242926283" sldId="278"/>
            <ac:picMk id="6" creationId="{83B56017-B17B-4436-95BE-4CE3639656D1}"/>
          </ac:picMkLst>
        </pc:picChg>
      </pc:sldChg>
      <pc:sldChg chg="modSp add mod ord">
        <pc:chgData name="Campogni Francine" userId="06901049-3352-4bf5-a3aa-346bccec1a3e" providerId="ADAL" clId="{4115BDC0-8B1A-4C9F-B533-7A6C79F5611B}" dt="2023-08-10T13:00:52.548" v="5270" actId="20577"/>
        <pc:sldMkLst>
          <pc:docMk/>
          <pc:sldMk cId="1723697227" sldId="279"/>
        </pc:sldMkLst>
        <pc:spChg chg="mod">
          <ac:chgData name="Campogni Francine" userId="06901049-3352-4bf5-a3aa-346bccec1a3e" providerId="ADAL" clId="{4115BDC0-8B1A-4C9F-B533-7A6C79F5611B}" dt="2023-08-10T13:00:52.548" v="5270" actId="20577"/>
          <ac:spMkLst>
            <pc:docMk/>
            <pc:sldMk cId="1723697227" sldId="279"/>
            <ac:spMk id="3" creationId="{82C13637-E3C8-321F-610F-ADC5563297E0}"/>
          </ac:spMkLst>
        </pc:spChg>
      </pc:sldChg>
      <pc:sldChg chg="modSp add mod ord">
        <pc:chgData name="Campogni Francine" userId="06901049-3352-4bf5-a3aa-346bccec1a3e" providerId="ADAL" clId="{4115BDC0-8B1A-4C9F-B533-7A6C79F5611B}" dt="2023-08-10T13:01:53.407" v="5527" actId="20577"/>
        <pc:sldMkLst>
          <pc:docMk/>
          <pc:sldMk cId="2881942602" sldId="280"/>
        </pc:sldMkLst>
        <pc:spChg chg="mod">
          <ac:chgData name="Campogni Francine" userId="06901049-3352-4bf5-a3aa-346bccec1a3e" providerId="ADAL" clId="{4115BDC0-8B1A-4C9F-B533-7A6C79F5611B}" dt="2023-08-10T13:01:53.407" v="5527" actId="20577"/>
          <ac:spMkLst>
            <pc:docMk/>
            <pc:sldMk cId="2881942602" sldId="280"/>
            <ac:spMk id="3" creationId="{3D224399-6D91-58CA-36B0-8A3344BC495C}"/>
          </ac:spMkLst>
        </pc:spChg>
      </pc:sldChg>
      <pc:sldChg chg="modSp add mod ord">
        <pc:chgData name="Campogni Francine" userId="06901049-3352-4bf5-a3aa-346bccec1a3e" providerId="ADAL" clId="{4115BDC0-8B1A-4C9F-B533-7A6C79F5611B}" dt="2023-08-10T13:03:12.867" v="5931" actId="20577"/>
        <pc:sldMkLst>
          <pc:docMk/>
          <pc:sldMk cId="2279316173" sldId="281"/>
        </pc:sldMkLst>
        <pc:spChg chg="mod">
          <ac:chgData name="Campogni Francine" userId="06901049-3352-4bf5-a3aa-346bccec1a3e" providerId="ADAL" clId="{4115BDC0-8B1A-4C9F-B533-7A6C79F5611B}" dt="2023-08-10T13:03:12.867" v="5931" actId="20577"/>
          <ac:spMkLst>
            <pc:docMk/>
            <pc:sldMk cId="2279316173" sldId="281"/>
            <ac:spMk id="3" creationId="{A7CE0870-AA2A-FFB9-BA40-54F27D0CC28C}"/>
          </ac:spMkLst>
        </pc:spChg>
      </pc:sldChg>
      <pc:sldChg chg="addSp delSp modSp add mod ord">
        <pc:chgData name="Campogni Francine" userId="06901049-3352-4bf5-a3aa-346bccec1a3e" providerId="ADAL" clId="{4115BDC0-8B1A-4C9F-B533-7A6C79F5611B}" dt="2023-08-10T13:07:18.859" v="6201" actId="20577"/>
        <pc:sldMkLst>
          <pc:docMk/>
          <pc:sldMk cId="1379704818" sldId="282"/>
        </pc:sldMkLst>
        <pc:spChg chg="mod">
          <ac:chgData name="Campogni Francine" userId="06901049-3352-4bf5-a3aa-346bccec1a3e" providerId="ADAL" clId="{4115BDC0-8B1A-4C9F-B533-7A6C79F5611B}" dt="2023-08-10T13:06:13.395" v="5949" actId="26606"/>
          <ac:spMkLst>
            <pc:docMk/>
            <pc:sldMk cId="1379704818" sldId="282"/>
            <ac:spMk id="2" creationId="{1811594C-3476-D993-DDD1-2B304A324C03}"/>
          </ac:spMkLst>
        </pc:spChg>
        <pc:spChg chg="mod">
          <ac:chgData name="Campogni Francine" userId="06901049-3352-4bf5-a3aa-346bccec1a3e" providerId="ADAL" clId="{4115BDC0-8B1A-4C9F-B533-7A6C79F5611B}" dt="2023-08-10T13:07:18.859" v="6201" actId="20577"/>
          <ac:spMkLst>
            <pc:docMk/>
            <pc:sldMk cId="1379704818" sldId="282"/>
            <ac:spMk id="3" creationId="{E2F1FA76-AFF3-A731-900F-78D636421229}"/>
          </ac:spMkLst>
        </pc:spChg>
        <pc:spChg chg="add del">
          <ac:chgData name="Campogni Francine" userId="06901049-3352-4bf5-a3aa-346bccec1a3e" providerId="ADAL" clId="{4115BDC0-8B1A-4C9F-B533-7A6C79F5611B}" dt="2023-08-10T13:06:13.395" v="5949" actId="26606"/>
          <ac:spMkLst>
            <pc:docMk/>
            <pc:sldMk cId="1379704818" sldId="282"/>
            <ac:spMk id="24" creationId="{743AA782-23D1-4521-8CAD-47662984AA08}"/>
          </ac:spMkLst>
        </pc:spChg>
        <pc:spChg chg="add del">
          <ac:chgData name="Campogni Francine" userId="06901049-3352-4bf5-a3aa-346bccec1a3e" providerId="ADAL" clId="{4115BDC0-8B1A-4C9F-B533-7A6C79F5611B}" dt="2023-08-10T13:06:13.395" v="5949" actId="26606"/>
          <ac:spMkLst>
            <pc:docMk/>
            <pc:sldMk cId="1379704818" sldId="282"/>
            <ac:spMk id="26" creationId="{71877DBC-BB60-40F0-AC93-2ACDBAAE60CE}"/>
          </ac:spMkLst>
        </pc:spChg>
        <pc:spChg chg="add del">
          <ac:chgData name="Campogni Francine" userId="06901049-3352-4bf5-a3aa-346bccec1a3e" providerId="ADAL" clId="{4115BDC0-8B1A-4C9F-B533-7A6C79F5611B}" dt="2023-08-10T13:06:06.807" v="5946" actId="26606"/>
          <ac:spMkLst>
            <pc:docMk/>
            <pc:sldMk cId="1379704818" sldId="282"/>
            <ac:spMk id="31" creationId="{743AA782-23D1-4521-8CAD-47662984AA08}"/>
          </ac:spMkLst>
        </pc:spChg>
        <pc:spChg chg="add del">
          <ac:chgData name="Campogni Francine" userId="06901049-3352-4bf5-a3aa-346bccec1a3e" providerId="ADAL" clId="{4115BDC0-8B1A-4C9F-B533-7A6C79F5611B}" dt="2023-08-10T13:06:06.807" v="5946" actId="26606"/>
          <ac:spMkLst>
            <pc:docMk/>
            <pc:sldMk cId="1379704818" sldId="282"/>
            <ac:spMk id="33" creationId="{71877DBC-BB60-40F0-AC93-2ACDBAAE60CE}"/>
          </ac:spMkLst>
        </pc:spChg>
        <pc:spChg chg="add del">
          <ac:chgData name="Campogni Francine" userId="06901049-3352-4bf5-a3aa-346bccec1a3e" providerId="ADAL" clId="{4115BDC0-8B1A-4C9F-B533-7A6C79F5611B}" dt="2023-08-10T13:06:13.379" v="5948" actId="26606"/>
          <ac:spMkLst>
            <pc:docMk/>
            <pc:sldMk cId="1379704818" sldId="282"/>
            <ac:spMk id="35" creationId="{18EEE165-BC21-B37E-CF1E-0E1E2D138397}"/>
          </ac:spMkLst>
        </pc:spChg>
        <pc:spChg chg="add del">
          <ac:chgData name="Campogni Francine" userId="06901049-3352-4bf5-a3aa-346bccec1a3e" providerId="ADAL" clId="{4115BDC0-8B1A-4C9F-B533-7A6C79F5611B}" dt="2023-08-10T13:06:13.379" v="5948" actId="26606"/>
          <ac:spMkLst>
            <pc:docMk/>
            <pc:sldMk cId="1379704818" sldId="282"/>
            <ac:spMk id="36" creationId="{13A48C6C-3CC4-4EE5-A773-EC1EB7F59CD4}"/>
          </ac:spMkLst>
        </pc:spChg>
        <pc:spChg chg="add">
          <ac:chgData name="Campogni Francine" userId="06901049-3352-4bf5-a3aa-346bccec1a3e" providerId="ADAL" clId="{4115BDC0-8B1A-4C9F-B533-7A6C79F5611B}" dt="2023-08-10T13:06:13.395" v="5949" actId="26606"/>
          <ac:spMkLst>
            <pc:docMk/>
            <pc:sldMk cId="1379704818" sldId="282"/>
            <ac:spMk id="38" creationId="{743AA782-23D1-4521-8CAD-47662984AA08}"/>
          </ac:spMkLst>
        </pc:spChg>
        <pc:spChg chg="add">
          <ac:chgData name="Campogni Francine" userId="06901049-3352-4bf5-a3aa-346bccec1a3e" providerId="ADAL" clId="{4115BDC0-8B1A-4C9F-B533-7A6C79F5611B}" dt="2023-08-10T13:06:13.395" v="5949" actId="26606"/>
          <ac:spMkLst>
            <pc:docMk/>
            <pc:sldMk cId="1379704818" sldId="282"/>
            <ac:spMk id="39" creationId="{650D18FE-0824-4A46-B22C-A86B52E5780A}"/>
          </ac:spMkLst>
        </pc:spChg>
        <pc:picChg chg="add mod">
          <ac:chgData name="Campogni Francine" userId="06901049-3352-4bf5-a3aa-346bccec1a3e" providerId="ADAL" clId="{4115BDC0-8B1A-4C9F-B533-7A6C79F5611B}" dt="2023-08-10T13:06:20.087" v="5951" actId="1076"/>
          <ac:picMkLst>
            <pc:docMk/>
            <pc:sldMk cId="1379704818" sldId="282"/>
            <ac:picMk id="5" creationId="{89371EAF-557C-46DD-ACED-11B598E5E821}"/>
          </ac:picMkLst>
        </pc:picChg>
        <pc:picChg chg="del">
          <ac:chgData name="Campogni Francine" userId="06901049-3352-4bf5-a3aa-346bccec1a3e" providerId="ADAL" clId="{4115BDC0-8B1A-4C9F-B533-7A6C79F5611B}" dt="2023-08-10T13:03:31.658" v="5941" actId="478"/>
          <ac:picMkLst>
            <pc:docMk/>
            <pc:sldMk cId="1379704818" sldId="282"/>
            <ac:picMk id="6" creationId="{83B56017-B17B-4436-95BE-4CE3639656D1}"/>
          </ac:picMkLst>
        </pc:picChg>
      </pc:sldChg>
      <pc:sldChg chg="modSp add mod ord">
        <pc:chgData name="Campogni Francine" userId="06901049-3352-4bf5-a3aa-346bccec1a3e" providerId="ADAL" clId="{4115BDC0-8B1A-4C9F-B533-7A6C79F5611B}" dt="2023-08-10T13:08:22.241" v="6568" actId="20577"/>
        <pc:sldMkLst>
          <pc:docMk/>
          <pc:sldMk cId="3804017719" sldId="283"/>
        </pc:sldMkLst>
        <pc:spChg chg="mod">
          <ac:chgData name="Campogni Francine" userId="06901049-3352-4bf5-a3aa-346bccec1a3e" providerId="ADAL" clId="{4115BDC0-8B1A-4C9F-B533-7A6C79F5611B}" dt="2023-08-10T13:08:22.241" v="6568" actId="20577"/>
          <ac:spMkLst>
            <pc:docMk/>
            <pc:sldMk cId="3804017719" sldId="283"/>
            <ac:spMk id="3" creationId="{82C13637-E3C8-321F-610F-ADC5563297E0}"/>
          </ac:spMkLst>
        </pc:spChg>
      </pc:sldChg>
      <pc:sldChg chg="modSp add mod ord">
        <pc:chgData name="Campogni Francine" userId="06901049-3352-4bf5-a3aa-346bccec1a3e" providerId="ADAL" clId="{4115BDC0-8B1A-4C9F-B533-7A6C79F5611B}" dt="2023-08-10T13:09:33.120" v="6883" actId="20577"/>
        <pc:sldMkLst>
          <pc:docMk/>
          <pc:sldMk cId="1477615963" sldId="284"/>
        </pc:sldMkLst>
        <pc:spChg chg="mod">
          <ac:chgData name="Campogni Francine" userId="06901049-3352-4bf5-a3aa-346bccec1a3e" providerId="ADAL" clId="{4115BDC0-8B1A-4C9F-B533-7A6C79F5611B}" dt="2023-08-10T13:09:33.120" v="6883" actId="20577"/>
          <ac:spMkLst>
            <pc:docMk/>
            <pc:sldMk cId="1477615963" sldId="284"/>
            <ac:spMk id="3" creationId="{3D224399-6D91-58CA-36B0-8A3344BC495C}"/>
          </ac:spMkLst>
        </pc:spChg>
      </pc:sldChg>
      <pc:sldChg chg="modSp add mod ord">
        <pc:chgData name="Campogni Francine" userId="06901049-3352-4bf5-a3aa-346bccec1a3e" providerId="ADAL" clId="{4115BDC0-8B1A-4C9F-B533-7A6C79F5611B}" dt="2023-08-10T14:00:42.461" v="12968" actId="20577"/>
        <pc:sldMkLst>
          <pc:docMk/>
          <pc:sldMk cId="296368943" sldId="285"/>
        </pc:sldMkLst>
        <pc:spChg chg="mod">
          <ac:chgData name="Campogni Francine" userId="06901049-3352-4bf5-a3aa-346bccec1a3e" providerId="ADAL" clId="{4115BDC0-8B1A-4C9F-B533-7A6C79F5611B}" dt="2023-08-10T14:00:42.461" v="12968" actId="20577"/>
          <ac:spMkLst>
            <pc:docMk/>
            <pc:sldMk cId="296368943" sldId="285"/>
            <ac:spMk id="3" creationId="{A7CE0870-AA2A-FFB9-BA40-54F27D0CC28C}"/>
          </ac:spMkLst>
        </pc:spChg>
      </pc:sldChg>
      <pc:sldChg chg="addSp delSp modSp add mod ord">
        <pc:chgData name="Campogni Francine" userId="06901049-3352-4bf5-a3aa-346bccec1a3e" providerId="ADAL" clId="{4115BDC0-8B1A-4C9F-B533-7A6C79F5611B}" dt="2023-08-10T13:14:09.633" v="7461" actId="20577"/>
        <pc:sldMkLst>
          <pc:docMk/>
          <pc:sldMk cId="915767792" sldId="286"/>
        </pc:sldMkLst>
        <pc:spChg chg="mod">
          <ac:chgData name="Campogni Francine" userId="06901049-3352-4bf5-a3aa-346bccec1a3e" providerId="ADAL" clId="{4115BDC0-8B1A-4C9F-B533-7A6C79F5611B}" dt="2023-08-10T13:13:42.777" v="7300" actId="26606"/>
          <ac:spMkLst>
            <pc:docMk/>
            <pc:sldMk cId="915767792" sldId="286"/>
            <ac:spMk id="2" creationId="{1811594C-3476-D993-DDD1-2B304A324C03}"/>
          </ac:spMkLst>
        </pc:spChg>
        <pc:spChg chg="mod">
          <ac:chgData name="Campogni Francine" userId="06901049-3352-4bf5-a3aa-346bccec1a3e" providerId="ADAL" clId="{4115BDC0-8B1A-4C9F-B533-7A6C79F5611B}" dt="2023-08-10T13:14:09.633" v="7461" actId="20577"/>
          <ac:spMkLst>
            <pc:docMk/>
            <pc:sldMk cId="915767792" sldId="286"/>
            <ac:spMk id="3" creationId="{E2F1FA76-AFF3-A731-900F-78D636421229}"/>
          </ac:spMkLst>
        </pc:spChg>
        <pc:spChg chg="del">
          <ac:chgData name="Campogni Francine" userId="06901049-3352-4bf5-a3aa-346bccec1a3e" providerId="ADAL" clId="{4115BDC0-8B1A-4C9F-B533-7A6C79F5611B}" dt="2023-08-10T13:13:42.777" v="7300" actId="26606"/>
          <ac:spMkLst>
            <pc:docMk/>
            <pc:sldMk cId="915767792" sldId="286"/>
            <ac:spMk id="38" creationId="{743AA782-23D1-4521-8CAD-47662984AA08}"/>
          </ac:spMkLst>
        </pc:spChg>
        <pc:spChg chg="del">
          <ac:chgData name="Campogni Francine" userId="06901049-3352-4bf5-a3aa-346bccec1a3e" providerId="ADAL" clId="{4115BDC0-8B1A-4C9F-B533-7A6C79F5611B}" dt="2023-08-10T13:13:42.777" v="7300" actId="26606"/>
          <ac:spMkLst>
            <pc:docMk/>
            <pc:sldMk cId="915767792" sldId="286"/>
            <ac:spMk id="39" creationId="{650D18FE-0824-4A46-B22C-A86B52E5780A}"/>
          </ac:spMkLst>
        </pc:spChg>
        <pc:spChg chg="add">
          <ac:chgData name="Campogni Francine" userId="06901049-3352-4bf5-a3aa-346bccec1a3e" providerId="ADAL" clId="{4115BDC0-8B1A-4C9F-B533-7A6C79F5611B}" dt="2023-08-10T13:13:42.777" v="7300" actId="26606"/>
          <ac:spMkLst>
            <pc:docMk/>
            <pc:sldMk cId="915767792" sldId="286"/>
            <ac:spMk id="44" creationId="{743AA782-23D1-4521-8CAD-47662984AA08}"/>
          </ac:spMkLst>
        </pc:spChg>
        <pc:spChg chg="add">
          <ac:chgData name="Campogni Francine" userId="06901049-3352-4bf5-a3aa-346bccec1a3e" providerId="ADAL" clId="{4115BDC0-8B1A-4C9F-B533-7A6C79F5611B}" dt="2023-08-10T13:13:42.777" v="7300" actId="26606"/>
          <ac:spMkLst>
            <pc:docMk/>
            <pc:sldMk cId="915767792" sldId="286"/>
            <ac:spMk id="46" creationId="{650D18FE-0824-4A46-B22C-A86B52E5780A}"/>
          </ac:spMkLst>
        </pc:spChg>
        <pc:picChg chg="del">
          <ac:chgData name="Campogni Francine" userId="06901049-3352-4bf5-a3aa-346bccec1a3e" providerId="ADAL" clId="{4115BDC0-8B1A-4C9F-B533-7A6C79F5611B}" dt="2023-08-10T13:13:28.982" v="7296" actId="478"/>
          <ac:picMkLst>
            <pc:docMk/>
            <pc:sldMk cId="915767792" sldId="286"/>
            <ac:picMk id="5" creationId="{89371EAF-557C-46DD-ACED-11B598E5E821}"/>
          </ac:picMkLst>
        </pc:picChg>
        <pc:picChg chg="add mod">
          <ac:chgData name="Campogni Francine" userId="06901049-3352-4bf5-a3aa-346bccec1a3e" providerId="ADAL" clId="{4115BDC0-8B1A-4C9F-B533-7A6C79F5611B}" dt="2023-08-10T13:13:47.173" v="7302" actId="1076"/>
          <ac:picMkLst>
            <pc:docMk/>
            <pc:sldMk cId="915767792" sldId="286"/>
            <ac:picMk id="6" creationId="{949DC614-25CB-4F5D-9BEE-8193632F1A33}"/>
          </ac:picMkLst>
        </pc:picChg>
      </pc:sldChg>
      <pc:sldChg chg="modSp add mod ord">
        <pc:chgData name="Campogni Francine" userId="06901049-3352-4bf5-a3aa-346bccec1a3e" providerId="ADAL" clId="{4115BDC0-8B1A-4C9F-B533-7A6C79F5611B}" dt="2023-08-10T14:01:20.861" v="12970" actId="20577"/>
        <pc:sldMkLst>
          <pc:docMk/>
          <pc:sldMk cId="3183258298" sldId="287"/>
        </pc:sldMkLst>
        <pc:spChg chg="mod">
          <ac:chgData name="Campogni Francine" userId="06901049-3352-4bf5-a3aa-346bccec1a3e" providerId="ADAL" clId="{4115BDC0-8B1A-4C9F-B533-7A6C79F5611B}" dt="2023-08-10T14:01:20.861" v="12970" actId="20577"/>
          <ac:spMkLst>
            <pc:docMk/>
            <pc:sldMk cId="3183258298" sldId="287"/>
            <ac:spMk id="3" creationId="{82C13637-E3C8-321F-610F-ADC5563297E0}"/>
          </ac:spMkLst>
        </pc:spChg>
      </pc:sldChg>
      <pc:sldChg chg="modSp add mod ord">
        <pc:chgData name="Campogni Francine" userId="06901049-3352-4bf5-a3aa-346bccec1a3e" providerId="ADAL" clId="{4115BDC0-8B1A-4C9F-B533-7A6C79F5611B}" dt="2023-08-10T13:17:04.731" v="8133" actId="20577"/>
        <pc:sldMkLst>
          <pc:docMk/>
          <pc:sldMk cId="3113508197" sldId="288"/>
        </pc:sldMkLst>
        <pc:spChg chg="mod">
          <ac:chgData name="Campogni Francine" userId="06901049-3352-4bf5-a3aa-346bccec1a3e" providerId="ADAL" clId="{4115BDC0-8B1A-4C9F-B533-7A6C79F5611B}" dt="2023-08-10T13:17:04.731" v="8133" actId="20577"/>
          <ac:spMkLst>
            <pc:docMk/>
            <pc:sldMk cId="3113508197" sldId="288"/>
            <ac:spMk id="3" creationId="{3D224399-6D91-58CA-36B0-8A3344BC495C}"/>
          </ac:spMkLst>
        </pc:spChg>
      </pc:sldChg>
      <pc:sldChg chg="modSp add mod ord">
        <pc:chgData name="Campogni Francine" userId="06901049-3352-4bf5-a3aa-346bccec1a3e" providerId="ADAL" clId="{4115BDC0-8B1A-4C9F-B533-7A6C79F5611B}" dt="2023-08-10T13:18:31.639" v="8538" actId="20577"/>
        <pc:sldMkLst>
          <pc:docMk/>
          <pc:sldMk cId="2882673801" sldId="289"/>
        </pc:sldMkLst>
        <pc:spChg chg="mod">
          <ac:chgData name="Campogni Francine" userId="06901049-3352-4bf5-a3aa-346bccec1a3e" providerId="ADAL" clId="{4115BDC0-8B1A-4C9F-B533-7A6C79F5611B}" dt="2023-08-10T13:18:31.639" v="8538" actId="20577"/>
          <ac:spMkLst>
            <pc:docMk/>
            <pc:sldMk cId="2882673801" sldId="289"/>
            <ac:spMk id="3" creationId="{A7CE0870-AA2A-FFB9-BA40-54F27D0CC28C}"/>
          </ac:spMkLst>
        </pc:spChg>
      </pc:sldChg>
      <pc:sldChg chg="addSp delSp modSp add mod ord">
        <pc:chgData name="Campogni Francine" userId="06901049-3352-4bf5-a3aa-346bccec1a3e" providerId="ADAL" clId="{4115BDC0-8B1A-4C9F-B533-7A6C79F5611B}" dt="2023-08-10T13:22:44.443" v="8898" actId="14100"/>
        <pc:sldMkLst>
          <pc:docMk/>
          <pc:sldMk cId="1054001598" sldId="290"/>
        </pc:sldMkLst>
        <pc:spChg chg="mod">
          <ac:chgData name="Campogni Francine" userId="06901049-3352-4bf5-a3aa-346bccec1a3e" providerId="ADAL" clId="{4115BDC0-8B1A-4C9F-B533-7A6C79F5611B}" dt="2023-08-10T13:22:40.920" v="8897" actId="26606"/>
          <ac:spMkLst>
            <pc:docMk/>
            <pc:sldMk cId="1054001598" sldId="290"/>
            <ac:spMk id="2" creationId="{1811594C-3476-D993-DDD1-2B304A324C03}"/>
          </ac:spMkLst>
        </pc:spChg>
        <pc:spChg chg="mod">
          <ac:chgData name="Campogni Francine" userId="06901049-3352-4bf5-a3aa-346bccec1a3e" providerId="ADAL" clId="{4115BDC0-8B1A-4C9F-B533-7A6C79F5611B}" dt="2023-08-10T13:22:18.670" v="8893" actId="20577"/>
          <ac:spMkLst>
            <pc:docMk/>
            <pc:sldMk cId="1054001598" sldId="290"/>
            <ac:spMk id="3" creationId="{E2F1FA76-AFF3-A731-900F-78D636421229}"/>
          </ac:spMkLst>
        </pc:spChg>
        <pc:spChg chg="del">
          <ac:chgData name="Campogni Francine" userId="06901049-3352-4bf5-a3aa-346bccec1a3e" providerId="ADAL" clId="{4115BDC0-8B1A-4C9F-B533-7A6C79F5611B}" dt="2023-08-10T13:22:40.920" v="8897" actId="26606"/>
          <ac:spMkLst>
            <pc:docMk/>
            <pc:sldMk cId="1054001598" sldId="290"/>
            <ac:spMk id="44" creationId="{743AA782-23D1-4521-8CAD-47662984AA08}"/>
          </ac:spMkLst>
        </pc:spChg>
        <pc:spChg chg="del">
          <ac:chgData name="Campogni Francine" userId="06901049-3352-4bf5-a3aa-346bccec1a3e" providerId="ADAL" clId="{4115BDC0-8B1A-4C9F-B533-7A6C79F5611B}" dt="2023-08-10T13:22:40.920" v="8897" actId="26606"/>
          <ac:spMkLst>
            <pc:docMk/>
            <pc:sldMk cId="1054001598" sldId="290"/>
            <ac:spMk id="46" creationId="{650D18FE-0824-4A46-B22C-A86B52E5780A}"/>
          </ac:spMkLst>
        </pc:spChg>
        <pc:spChg chg="add">
          <ac:chgData name="Campogni Francine" userId="06901049-3352-4bf5-a3aa-346bccec1a3e" providerId="ADAL" clId="{4115BDC0-8B1A-4C9F-B533-7A6C79F5611B}" dt="2023-08-10T13:22:40.920" v="8897" actId="26606"/>
          <ac:spMkLst>
            <pc:docMk/>
            <pc:sldMk cId="1054001598" sldId="290"/>
            <ac:spMk id="51" creationId="{743AA782-23D1-4521-8CAD-47662984AA08}"/>
          </ac:spMkLst>
        </pc:spChg>
        <pc:spChg chg="add">
          <ac:chgData name="Campogni Francine" userId="06901049-3352-4bf5-a3aa-346bccec1a3e" providerId="ADAL" clId="{4115BDC0-8B1A-4C9F-B533-7A6C79F5611B}" dt="2023-08-10T13:22:40.920" v="8897" actId="26606"/>
          <ac:spMkLst>
            <pc:docMk/>
            <pc:sldMk cId="1054001598" sldId="290"/>
            <ac:spMk id="53" creationId="{650D18FE-0824-4A46-B22C-A86B52E5780A}"/>
          </ac:spMkLst>
        </pc:spChg>
        <pc:picChg chg="add mod">
          <ac:chgData name="Campogni Francine" userId="06901049-3352-4bf5-a3aa-346bccec1a3e" providerId="ADAL" clId="{4115BDC0-8B1A-4C9F-B533-7A6C79F5611B}" dt="2023-08-10T13:22:44.443" v="8898" actId="14100"/>
          <ac:picMkLst>
            <pc:docMk/>
            <pc:sldMk cId="1054001598" sldId="290"/>
            <ac:picMk id="5" creationId="{FB8765A1-914B-419A-BB3C-4075E083B7A3}"/>
          </ac:picMkLst>
        </pc:picChg>
        <pc:picChg chg="del">
          <ac:chgData name="Campogni Francine" userId="06901049-3352-4bf5-a3aa-346bccec1a3e" providerId="ADAL" clId="{4115BDC0-8B1A-4C9F-B533-7A6C79F5611B}" dt="2023-08-10T13:19:01.173" v="8565" actId="478"/>
          <ac:picMkLst>
            <pc:docMk/>
            <pc:sldMk cId="1054001598" sldId="290"/>
            <ac:picMk id="6" creationId="{949DC614-25CB-4F5D-9BEE-8193632F1A33}"/>
          </ac:picMkLst>
        </pc:picChg>
      </pc:sldChg>
      <pc:sldChg chg="modSp add mod ord">
        <pc:chgData name="Campogni Francine" userId="06901049-3352-4bf5-a3aa-346bccec1a3e" providerId="ADAL" clId="{4115BDC0-8B1A-4C9F-B533-7A6C79F5611B}" dt="2023-08-10T13:25:48.471" v="9208" actId="20577"/>
        <pc:sldMkLst>
          <pc:docMk/>
          <pc:sldMk cId="3333078112" sldId="291"/>
        </pc:sldMkLst>
        <pc:spChg chg="mod">
          <ac:chgData name="Campogni Francine" userId="06901049-3352-4bf5-a3aa-346bccec1a3e" providerId="ADAL" clId="{4115BDC0-8B1A-4C9F-B533-7A6C79F5611B}" dt="2023-08-10T13:25:48.471" v="9208" actId="20577"/>
          <ac:spMkLst>
            <pc:docMk/>
            <pc:sldMk cId="3333078112" sldId="291"/>
            <ac:spMk id="3" creationId="{82C13637-E3C8-321F-610F-ADC5563297E0}"/>
          </ac:spMkLst>
        </pc:spChg>
      </pc:sldChg>
      <pc:sldChg chg="modSp add mod ord">
        <pc:chgData name="Campogni Francine" userId="06901049-3352-4bf5-a3aa-346bccec1a3e" providerId="ADAL" clId="{4115BDC0-8B1A-4C9F-B533-7A6C79F5611B}" dt="2023-08-10T13:27:11.223" v="9615" actId="20577"/>
        <pc:sldMkLst>
          <pc:docMk/>
          <pc:sldMk cId="2826892959" sldId="292"/>
        </pc:sldMkLst>
        <pc:spChg chg="mod">
          <ac:chgData name="Campogni Francine" userId="06901049-3352-4bf5-a3aa-346bccec1a3e" providerId="ADAL" clId="{4115BDC0-8B1A-4C9F-B533-7A6C79F5611B}" dt="2023-08-10T13:27:11.223" v="9615" actId="20577"/>
          <ac:spMkLst>
            <pc:docMk/>
            <pc:sldMk cId="2826892959" sldId="292"/>
            <ac:spMk id="3" creationId="{3D224399-6D91-58CA-36B0-8A3344BC495C}"/>
          </ac:spMkLst>
        </pc:spChg>
      </pc:sldChg>
      <pc:sldChg chg="modSp add mod ord">
        <pc:chgData name="Campogni Francine" userId="06901049-3352-4bf5-a3aa-346bccec1a3e" providerId="ADAL" clId="{4115BDC0-8B1A-4C9F-B533-7A6C79F5611B}" dt="2023-08-10T13:29:40.628" v="10003" actId="313"/>
        <pc:sldMkLst>
          <pc:docMk/>
          <pc:sldMk cId="248854343" sldId="293"/>
        </pc:sldMkLst>
        <pc:spChg chg="mod">
          <ac:chgData name="Campogni Francine" userId="06901049-3352-4bf5-a3aa-346bccec1a3e" providerId="ADAL" clId="{4115BDC0-8B1A-4C9F-B533-7A6C79F5611B}" dt="2023-08-10T13:29:40.628" v="10003" actId="313"/>
          <ac:spMkLst>
            <pc:docMk/>
            <pc:sldMk cId="248854343" sldId="293"/>
            <ac:spMk id="3" creationId="{A7CE0870-AA2A-FFB9-BA40-54F27D0CC28C}"/>
          </ac:spMkLst>
        </pc:spChg>
      </pc:sldChg>
      <pc:sldChg chg="addSp delSp modSp add mod ord">
        <pc:chgData name="Campogni Francine" userId="06901049-3352-4bf5-a3aa-346bccec1a3e" providerId="ADAL" clId="{4115BDC0-8B1A-4C9F-B533-7A6C79F5611B}" dt="2023-08-10T13:30:42.889" v="10155" actId="20577"/>
        <pc:sldMkLst>
          <pc:docMk/>
          <pc:sldMk cId="3304616820" sldId="294"/>
        </pc:sldMkLst>
        <pc:spChg chg="mod">
          <ac:chgData name="Campogni Francine" userId="06901049-3352-4bf5-a3aa-346bccec1a3e" providerId="ADAL" clId="{4115BDC0-8B1A-4C9F-B533-7A6C79F5611B}" dt="2023-08-10T13:29:59.518" v="10024" actId="20577"/>
          <ac:spMkLst>
            <pc:docMk/>
            <pc:sldMk cId="3304616820" sldId="294"/>
            <ac:spMk id="2" creationId="{1811594C-3476-D993-DDD1-2B304A324C03}"/>
          </ac:spMkLst>
        </pc:spChg>
        <pc:spChg chg="mod">
          <ac:chgData name="Campogni Francine" userId="06901049-3352-4bf5-a3aa-346bccec1a3e" providerId="ADAL" clId="{4115BDC0-8B1A-4C9F-B533-7A6C79F5611B}" dt="2023-08-10T13:30:42.889" v="10155" actId="20577"/>
          <ac:spMkLst>
            <pc:docMk/>
            <pc:sldMk cId="3304616820" sldId="294"/>
            <ac:spMk id="3" creationId="{E2F1FA76-AFF3-A731-900F-78D636421229}"/>
          </ac:spMkLst>
        </pc:spChg>
        <pc:spChg chg="del">
          <ac:chgData name="Campogni Francine" userId="06901049-3352-4bf5-a3aa-346bccec1a3e" providerId="ADAL" clId="{4115BDC0-8B1A-4C9F-B533-7A6C79F5611B}" dt="2023-08-10T13:30:15.439" v="10029" actId="26606"/>
          <ac:spMkLst>
            <pc:docMk/>
            <pc:sldMk cId="3304616820" sldId="294"/>
            <ac:spMk id="51" creationId="{743AA782-23D1-4521-8CAD-47662984AA08}"/>
          </ac:spMkLst>
        </pc:spChg>
        <pc:spChg chg="del">
          <ac:chgData name="Campogni Francine" userId="06901049-3352-4bf5-a3aa-346bccec1a3e" providerId="ADAL" clId="{4115BDC0-8B1A-4C9F-B533-7A6C79F5611B}" dt="2023-08-10T13:30:15.439" v="10029" actId="26606"/>
          <ac:spMkLst>
            <pc:docMk/>
            <pc:sldMk cId="3304616820" sldId="294"/>
            <ac:spMk id="53" creationId="{650D18FE-0824-4A46-B22C-A86B52E5780A}"/>
          </ac:spMkLst>
        </pc:spChg>
        <pc:spChg chg="add">
          <ac:chgData name="Campogni Francine" userId="06901049-3352-4bf5-a3aa-346bccec1a3e" providerId="ADAL" clId="{4115BDC0-8B1A-4C9F-B533-7A6C79F5611B}" dt="2023-08-10T13:30:15.439" v="10029" actId="26606"/>
          <ac:spMkLst>
            <pc:docMk/>
            <pc:sldMk cId="3304616820" sldId="294"/>
            <ac:spMk id="58" creationId="{743AA782-23D1-4521-8CAD-47662984AA08}"/>
          </ac:spMkLst>
        </pc:spChg>
        <pc:spChg chg="add">
          <ac:chgData name="Campogni Francine" userId="06901049-3352-4bf5-a3aa-346bccec1a3e" providerId="ADAL" clId="{4115BDC0-8B1A-4C9F-B533-7A6C79F5611B}" dt="2023-08-10T13:30:15.439" v="10029" actId="26606"/>
          <ac:spMkLst>
            <pc:docMk/>
            <pc:sldMk cId="3304616820" sldId="294"/>
            <ac:spMk id="60" creationId="{650D18FE-0824-4A46-B22C-A86B52E5780A}"/>
          </ac:spMkLst>
        </pc:spChg>
        <pc:picChg chg="del">
          <ac:chgData name="Campogni Francine" userId="06901049-3352-4bf5-a3aa-346bccec1a3e" providerId="ADAL" clId="{4115BDC0-8B1A-4C9F-B533-7A6C79F5611B}" dt="2023-08-10T13:30:01.373" v="10025" actId="478"/>
          <ac:picMkLst>
            <pc:docMk/>
            <pc:sldMk cId="3304616820" sldId="294"/>
            <ac:picMk id="5" creationId="{FB8765A1-914B-419A-BB3C-4075E083B7A3}"/>
          </ac:picMkLst>
        </pc:picChg>
        <pc:picChg chg="add mod">
          <ac:chgData name="Campogni Francine" userId="06901049-3352-4bf5-a3aa-346bccec1a3e" providerId="ADAL" clId="{4115BDC0-8B1A-4C9F-B533-7A6C79F5611B}" dt="2023-08-10T13:30:18.220" v="10030" actId="14100"/>
          <ac:picMkLst>
            <pc:docMk/>
            <pc:sldMk cId="3304616820" sldId="294"/>
            <ac:picMk id="6" creationId="{FD14448A-B1E5-416E-BBF5-29A16E01FA87}"/>
          </ac:picMkLst>
        </pc:picChg>
      </pc:sldChg>
      <pc:sldChg chg="modSp add mod ord">
        <pc:chgData name="Campogni Francine" userId="06901049-3352-4bf5-a3aa-346bccec1a3e" providerId="ADAL" clId="{4115BDC0-8B1A-4C9F-B533-7A6C79F5611B}" dt="2023-08-10T13:31:39.532" v="10413" actId="313"/>
        <pc:sldMkLst>
          <pc:docMk/>
          <pc:sldMk cId="2589993203" sldId="295"/>
        </pc:sldMkLst>
        <pc:spChg chg="mod">
          <ac:chgData name="Campogni Francine" userId="06901049-3352-4bf5-a3aa-346bccec1a3e" providerId="ADAL" clId="{4115BDC0-8B1A-4C9F-B533-7A6C79F5611B}" dt="2023-08-10T13:31:39.532" v="10413" actId="313"/>
          <ac:spMkLst>
            <pc:docMk/>
            <pc:sldMk cId="2589993203" sldId="295"/>
            <ac:spMk id="3" creationId="{82C13637-E3C8-321F-610F-ADC5563297E0}"/>
          </ac:spMkLst>
        </pc:spChg>
      </pc:sldChg>
      <pc:sldChg chg="modSp add mod ord">
        <pc:chgData name="Campogni Francine" userId="06901049-3352-4bf5-a3aa-346bccec1a3e" providerId="ADAL" clId="{4115BDC0-8B1A-4C9F-B533-7A6C79F5611B}" dt="2023-08-10T13:34:30.810" v="10766" actId="20577"/>
        <pc:sldMkLst>
          <pc:docMk/>
          <pc:sldMk cId="3281558716" sldId="296"/>
        </pc:sldMkLst>
        <pc:spChg chg="mod">
          <ac:chgData name="Campogni Francine" userId="06901049-3352-4bf5-a3aa-346bccec1a3e" providerId="ADAL" clId="{4115BDC0-8B1A-4C9F-B533-7A6C79F5611B}" dt="2023-08-10T13:34:30.810" v="10766" actId="20577"/>
          <ac:spMkLst>
            <pc:docMk/>
            <pc:sldMk cId="3281558716" sldId="296"/>
            <ac:spMk id="3" creationId="{3D224399-6D91-58CA-36B0-8A3344BC495C}"/>
          </ac:spMkLst>
        </pc:spChg>
      </pc:sldChg>
      <pc:sldChg chg="modSp add mod ord">
        <pc:chgData name="Campogni Francine" userId="06901049-3352-4bf5-a3aa-346bccec1a3e" providerId="ADAL" clId="{4115BDC0-8B1A-4C9F-B533-7A6C79F5611B}" dt="2023-08-10T13:35:26.627" v="11036" actId="20577"/>
        <pc:sldMkLst>
          <pc:docMk/>
          <pc:sldMk cId="3652183323" sldId="297"/>
        </pc:sldMkLst>
        <pc:spChg chg="mod">
          <ac:chgData name="Campogni Francine" userId="06901049-3352-4bf5-a3aa-346bccec1a3e" providerId="ADAL" clId="{4115BDC0-8B1A-4C9F-B533-7A6C79F5611B}" dt="2023-08-10T13:35:26.627" v="11036" actId="20577"/>
          <ac:spMkLst>
            <pc:docMk/>
            <pc:sldMk cId="3652183323" sldId="297"/>
            <ac:spMk id="3" creationId="{A7CE0870-AA2A-FFB9-BA40-54F27D0CC28C}"/>
          </ac:spMkLst>
        </pc:spChg>
      </pc:sldChg>
      <pc:sldChg chg="addSp delSp modSp add mod ord">
        <pc:chgData name="Campogni Francine" userId="06901049-3352-4bf5-a3aa-346bccec1a3e" providerId="ADAL" clId="{4115BDC0-8B1A-4C9F-B533-7A6C79F5611B}" dt="2023-08-10T13:36:53.557" v="11350" actId="313"/>
        <pc:sldMkLst>
          <pc:docMk/>
          <pc:sldMk cId="1295550038" sldId="298"/>
        </pc:sldMkLst>
        <pc:spChg chg="mod">
          <ac:chgData name="Campogni Francine" userId="06901049-3352-4bf5-a3aa-346bccec1a3e" providerId="ADAL" clId="{4115BDC0-8B1A-4C9F-B533-7A6C79F5611B}" dt="2023-08-10T13:35:45.875" v="11073" actId="14100"/>
          <ac:spMkLst>
            <pc:docMk/>
            <pc:sldMk cId="1295550038" sldId="298"/>
            <ac:spMk id="2" creationId="{1811594C-3476-D993-DDD1-2B304A324C03}"/>
          </ac:spMkLst>
        </pc:spChg>
        <pc:spChg chg="mod">
          <ac:chgData name="Campogni Francine" userId="06901049-3352-4bf5-a3aa-346bccec1a3e" providerId="ADAL" clId="{4115BDC0-8B1A-4C9F-B533-7A6C79F5611B}" dt="2023-08-10T13:36:53.557" v="11350" actId="313"/>
          <ac:spMkLst>
            <pc:docMk/>
            <pc:sldMk cId="1295550038" sldId="298"/>
            <ac:spMk id="3" creationId="{E2F1FA76-AFF3-A731-900F-78D636421229}"/>
          </ac:spMkLst>
        </pc:spChg>
        <pc:picChg chg="add mod">
          <ac:chgData name="Campogni Francine" userId="06901049-3352-4bf5-a3aa-346bccec1a3e" providerId="ADAL" clId="{4115BDC0-8B1A-4C9F-B533-7A6C79F5611B}" dt="2023-08-10T13:36:06.765" v="11080" actId="1076"/>
          <ac:picMkLst>
            <pc:docMk/>
            <pc:sldMk cId="1295550038" sldId="298"/>
            <ac:picMk id="5" creationId="{A435D31C-10E3-4EF8-BB5F-24819EEFB5EA}"/>
          </ac:picMkLst>
        </pc:picChg>
        <pc:picChg chg="del">
          <ac:chgData name="Campogni Francine" userId="06901049-3352-4bf5-a3aa-346bccec1a3e" providerId="ADAL" clId="{4115BDC0-8B1A-4C9F-B533-7A6C79F5611B}" dt="2023-08-10T13:35:47.191" v="11074" actId="478"/>
          <ac:picMkLst>
            <pc:docMk/>
            <pc:sldMk cId="1295550038" sldId="298"/>
            <ac:picMk id="6" creationId="{FD14448A-B1E5-416E-BBF5-29A16E01FA87}"/>
          </ac:picMkLst>
        </pc:picChg>
      </pc:sldChg>
      <pc:sldChg chg="modSp add mod ord">
        <pc:chgData name="Campogni Francine" userId="06901049-3352-4bf5-a3aa-346bccec1a3e" providerId="ADAL" clId="{4115BDC0-8B1A-4C9F-B533-7A6C79F5611B}" dt="2023-08-10T13:39:56.738" v="11957" actId="20577"/>
        <pc:sldMkLst>
          <pc:docMk/>
          <pc:sldMk cId="4149851748" sldId="299"/>
        </pc:sldMkLst>
        <pc:spChg chg="mod">
          <ac:chgData name="Campogni Francine" userId="06901049-3352-4bf5-a3aa-346bccec1a3e" providerId="ADAL" clId="{4115BDC0-8B1A-4C9F-B533-7A6C79F5611B}" dt="2023-08-10T13:39:56.738" v="11957" actId="20577"/>
          <ac:spMkLst>
            <pc:docMk/>
            <pc:sldMk cId="4149851748" sldId="299"/>
            <ac:spMk id="3" creationId="{82C13637-E3C8-321F-610F-ADC5563297E0}"/>
          </ac:spMkLst>
        </pc:spChg>
      </pc:sldChg>
      <pc:sldChg chg="modSp add mod ord">
        <pc:chgData name="Campogni Francine" userId="06901049-3352-4bf5-a3aa-346bccec1a3e" providerId="ADAL" clId="{4115BDC0-8B1A-4C9F-B533-7A6C79F5611B}" dt="2023-08-10T13:39:30.965" v="11894" actId="20577"/>
        <pc:sldMkLst>
          <pc:docMk/>
          <pc:sldMk cId="3416869205" sldId="300"/>
        </pc:sldMkLst>
        <pc:spChg chg="mod">
          <ac:chgData name="Campogni Francine" userId="06901049-3352-4bf5-a3aa-346bccec1a3e" providerId="ADAL" clId="{4115BDC0-8B1A-4C9F-B533-7A6C79F5611B}" dt="2023-08-10T13:39:30.965" v="11894" actId="20577"/>
          <ac:spMkLst>
            <pc:docMk/>
            <pc:sldMk cId="3416869205" sldId="300"/>
            <ac:spMk id="3" creationId="{3D224399-6D91-58CA-36B0-8A3344BC495C}"/>
          </ac:spMkLst>
        </pc:spChg>
      </pc:sldChg>
      <pc:sldChg chg="modSp add mod ord">
        <pc:chgData name="Campogni Francine" userId="06901049-3352-4bf5-a3aa-346bccec1a3e" providerId="ADAL" clId="{4115BDC0-8B1A-4C9F-B533-7A6C79F5611B}" dt="2023-08-10T13:41:30.456" v="12345" actId="313"/>
        <pc:sldMkLst>
          <pc:docMk/>
          <pc:sldMk cId="1118048111" sldId="301"/>
        </pc:sldMkLst>
        <pc:spChg chg="mod">
          <ac:chgData name="Campogni Francine" userId="06901049-3352-4bf5-a3aa-346bccec1a3e" providerId="ADAL" clId="{4115BDC0-8B1A-4C9F-B533-7A6C79F5611B}" dt="2023-08-10T13:41:30.456" v="12345" actId="313"/>
          <ac:spMkLst>
            <pc:docMk/>
            <pc:sldMk cId="1118048111" sldId="301"/>
            <ac:spMk id="3" creationId="{A7CE0870-AA2A-FFB9-BA40-54F27D0CC28C}"/>
          </ac:spMkLst>
        </pc:spChg>
      </pc:sldChg>
      <pc:sldChg chg="addSp delSp modSp new del mod">
        <pc:chgData name="Campogni Francine" userId="06901049-3352-4bf5-a3aa-346bccec1a3e" providerId="ADAL" clId="{4115BDC0-8B1A-4C9F-B533-7A6C79F5611B}" dt="2023-08-10T13:50:34.834" v="12737" actId="47"/>
        <pc:sldMkLst>
          <pc:docMk/>
          <pc:sldMk cId="143962003" sldId="302"/>
        </pc:sldMkLst>
        <pc:spChg chg="add mod">
          <ac:chgData name="Campogni Francine" userId="06901049-3352-4bf5-a3aa-346bccec1a3e" providerId="ADAL" clId="{4115BDC0-8B1A-4C9F-B533-7A6C79F5611B}" dt="2023-08-10T13:49:23.288" v="12534" actId="1076"/>
          <ac:spMkLst>
            <pc:docMk/>
            <pc:sldMk cId="143962003" sldId="302"/>
            <ac:spMk id="6" creationId="{B2A1FAB9-0CA7-4CE8-9A35-7C85B169FACB}"/>
          </ac:spMkLst>
        </pc:spChg>
        <pc:spChg chg="add mod">
          <ac:chgData name="Campogni Francine" userId="06901049-3352-4bf5-a3aa-346bccec1a3e" providerId="ADAL" clId="{4115BDC0-8B1A-4C9F-B533-7A6C79F5611B}" dt="2023-08-10T13:50:31.373" v="12736" actId="20577"/>
          <ac:spMkLst>
            <pc:docMk/>
            <pc:sldMk cId="143962003" sldId="302"/>
            <ac:spMk id="7" creationId="{4F72C15A-93EB-414E-BEFC-9793D43322EE}"/>
          </ac:spMkLst>
        </pc:spChg>
        <pc:picChg chg="add mod">
          <ac:chgData name="Campogni Francine" userId="06901049-3352-4bf5-a3aa-346bccec1a3e" providerId="ADAL" clId="{4115BDC0-8B1A-4C9F-B533-7A6C79F5611B}" dt="2023-08-10T13:49:21.230" v="12533" actId="14100"/>
          <ac:picMkLst>
            <pc:docMk/>
            <pc:sldMk cId="143962003" sldId="302"/>
            <ac:picMk id="4" creationId="{09A00235-42BC-4910-823D-16E13270B63C}"/>
          </ac:picMkLst>
        </pc:picChg>
        <pc:picChg chg="add del mod">
          <ac:chgData name="Campogni Francine" userId="06901049-3352-4bf5-a3aa-346bccec1a3e" providerId="ADAL" clId="{4115BDC0-8B1A-4C9F-B533-7A6C79F5611B}" dt="2023-08-10T13:48:51.992" v="12528" actId="478"/>
          <ac:picMkLst>
            <pc:docMk/>
            <pc:sldMk cId="143962003" sldId="302"/>
            <ac:picMk id="5" creationId="{8BF2B014-C239-4CDC-9E0F-360775EE019D}"/>
          </ac:picMkLst>
        </pc:picChg>
      </pc:sldChg>
      <pc:sldChg chg="addSp delSp modSp new mod setBg">
        <pc:chgData name="Campogni Francine" userId="06901049-3352-4bf5-a3aa-346bccec1a3e" providerId="ADAL" clId="{4115BDC0-8B1A-4C9F-B533-7A6C79F5611B}" dt="2023-08-10T13:56:02.859" v="12954" actId="26606"/>
        <pc:sldMkLst>
          <pc:docMk/>
          <pc:sldMk cId="1466653071" sldId="302"/>
        </pc:sldMkLst>
        <pc:spChg chg="mod">
          <ac:chgData name="Campogni Francine" userId="06901049-3352-4bf5-a3aa-346bccec1a3e" providerId="ADAL" clId="{4115BDC0-8B1A-4C9F-B533-7A6C79F5611B}" dt="2023-08-10T13:56:02.859" v="12954" actId="26606"/>
          <ac:spMkLst>
            <pc:docMk/>
            <pc:sldMk cId="1466653071" sldId="302"/>
            <ac:spMk id="2" creationId="{F9B7EDB3-04A0-4F5A-97D6-1D3B0CFB489D}"/>
          </ac:spMkLst>
        </pc:spChg>
        <pc:spChg chg="mod">
          <ac:chgData name="Campogni Francine" userId="06901049-3352-4bf5-a3aa-346bccec1a3e" providerId="ADAL" clId="{4115BDC0-8B1A-4C9F-B533-7A6C79F5611B}" dt="2023-08-10T13:56:02.859" v="12954" actId="26606"/>
          <ac:spMkLst>
            <pc:docMk/>
            <pc:sldMk cId="1466653071" sldId="302"/>
            <ac:spMk id="3" creationId="{B681EA8C-F8A8-44E0-BA55-72B1AFDE4E7D}"/>
          </ac:spMkLst>
        </pc:spChg>
        <pc:spChg chg="add del">
          <ac:chgData name="Campogni Francine" userId="06901049-3352-4bf5-a3aa-346bccec1a3e" providerId="ADAL" clId="{4115BDC0-8B1A-4C9F-B533-7A6C79F5611B}" dt="2023-08-10T13:56:02.859" v="12954" actId="26606"/>
          <ac:spMkLst>
            <pc:docMk/>
            <pc:sldMk cId="1466653071" sldId="302"/>
            <ac:spMk id="9" creationId="{281EB602-B3EF-172C-DB71-6CC76D83AFBE}"/>
          </ac:spMkLst>
        </pc:spChg>
        <pc:spChg chg="add del">
          <ac:chgData name="Campogni Francine" userId="06901049-3352-4bf5-a3aa-346bccec1a3e" providerId="ADAL" clId="{4115BDC0-8B1A-4C9F-B533-7A6C79F5611B}" dt="2023-08-10T13:56:02.859" v="12954" actId="26606"/>
          <ac:spMkLst>
            <pc:docMk/>
            <pc:sldMk cId="1466653071" sldId="302"/>
            <ac:spMk id="11" creationId="{D7739538-A9CC-0495-611A-FC1E05A71E71}"/>
          </ac:spMkLst>
        </pc:spChg>
        <pc:spChg chg="add del">
          <ac:chgData name="Campogni Francine" userId="06901049-3352-4bf5-a3aa-346bccec1a3e" providerId="ADAL" clId="{4115BDC0-8B1A-4C9F-B533-7A6C79F5611B}" dt="2023-08-10T13:56:02.859" v="12954" actId="26606"/>
          <ac:spMkLst>
            <pc:docMk/>
            <pc:sldMk cId="1466653071" sldId="302"/>
            <ac:spMk id="13" creationId="{07C8FBA2-0111-985C-067B-6EEB34A5AF39}"/>
          </ac:spMkLst>
        </pc:spChg>
        <pc:spChg chg="add del">
          <ac:chgData name="Campogni Francine" userId="06901049-3352-4bf5-a3aa-346bccec1a3e" providerId="ADAL" clId="{4115BDC0-8B1A-4C9F-B533-7A6C79F5611B}" dt="2023-08-10T13:56:02.859" v="12954" actId="26606"/>
          <ac:spMkLst>
            <pc:docMk/>
            <pc:sldMk cId="1466653071" sldId="302"/>
            <ac:spMk id="15" creationId="{353573F1-437D-2053-4E31-36508DA2058A}"/>
          </ac:spMkLst>
        </pc:spChg>
        <pc:spChg chg="add">
          <ac:chgData name="Campogni Francine" userId="06901049-3352-4bf5-a3aa-346bccec1a3e" providerId="ADAL" clId="{4115BDC0-8B1A-4C9F-B533-7A6C79F5611B}" dt="2023-08-10T13:56:02.859" v="12954" actId="26606"/>
          <ac:spMkLst>
            <pc:docMk/>
            <pc:sldMk cId="1466653071" sldId="302"/>
            <ac:spMk id="20" creationId="{8A94871E-96FC-4ADE-815B-41A636E34F1A}"/>
          </ac:spMkLst>
        </pc:spChg>
        <pc:spChg chg="add">
          <ac:chgData name="Campogni Francine" userId="06901049-3352-4bf5-a3aa-346bccec1a3e" providerId="ADAL" clId="{4115BDC0-8B1A-4C9F-B533-7A6C79F5611B}" dt="2023-08-10T13:56:02.859" v="12954" actId="26606"/>
          <ac:spMkLst>
            <pc:docMk/>
            <pc:sldMk cId="1466653071" sldId="302"/>
            <ac:spMk id="22" creationId="{3FCFB1DE-0B7E-48CC-BA90-B2AB0889F9D6}"/>
          </ac:spMkLst>
        </pc:spChg>
        <pc:picChg chg="add mod">
          <ac:chgData name="Campogni Francine" userId="06901049-3352-4bf5-a3aa-346bccec1a3e" providerId="ADAL" clId="{4115BDC0-8B1A-4C9F-B533-7A6C79F5611B}" dt="2023-08-10T13:56:02.859" v="12954" actId="26606"/>
          <ac:picMkLst>
            <pc:docMk/>
            <pc:sldMk cId="1466653071" sldId="302"/>
            <ac:picMk id="4" creationId="{CBF95E87-F1C0-4696-B3FF-B421B0F8C496}"/>
          </ac:picMkLst>
        </pc:picChg>
      </pc:sldChg>
    </pc:docChg>
  </pc:docChgLst>
  <pc:docChgLst>
    <pc:chgData name="Campogni Francine" userId="06901049-3352-4bf5-a3aa-346bccec1a3e" providerId="ADAL" clId="{397C1F9D-980D-42B3-9CD8-931909ABB864}"/>
    <pc:docChg chg="custSel delSld modSld">
      <pc:chgData name="Campogni Francine" userId="06901049-3352-4bf5-a3aa-346bccec1a3e" providerId="ADAL" clId="{397C1F9D-980D-42B3-9CD8-931909ABB864}" dt="2023-08-14T13:35:13.232" v="77" actId="47"/>
      <pc:docMkLst>
        <pc:docMk/>
      </pc:docMkLst>
      <pc:sldChg chg="modSp mod">
        <pc:chgData name="Campogni Francine" userId="06901049-3352-4bf5-a3aa-346bccec1a3e" providerId="ADAL" clId="{397C1F9D-980D-42B3-9CD8-931909ABB864}" dt="2023-08-14T13:35:02.207" v="76" actId="27636"/>
        <pc:sldMkLst>
          <pc:docMk/>
          <pc:sldMk cId="4059730716" sldId="257"/>
        </pc:sldMkLst>
        <pc:spChg chg="mod">
          <ac:chgData name="Campogni Francine" userId="06901049-3352-4bf5-a3aa-346bccec1a3e" providerId="ADAL" clId="{397C1F9D-980D-42B3-9CD8-931909ABB864}" dt="2023-08-14T13:35:02.207" v="76" actId="27636"/>
          <ac:spMkLst>
            <pc:docMk/>
            <pc:sldMk cId="4059730716" sldId="257"/>
            <ac:spMk id="3" creationId="{156E8185-D3F8-4887-A248-2BAC7F1636B4}"/>
          </ac:spMkLst>
        </pc:spChg>
      </pc:sldChg>
      <pc:sldChg chg="del">
        <pc:chgData name="Campogni Francine" userId="06901049-3352-4bf5-a3aa-346bccec1a3e" providerId="ADAL" clId="{397C1F9D-980D-42B3-9CD8-931909ABB864}" dt="2023-08-14T13:35:13.232" v="77" actId="47"/>
        <pc:sldMkLst>
          <pc:docMk/>
          <pc:sldMk cId="1466653071" sldId="30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AE92-F1F8-47AF-A6E0-B2EE2A680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4CF4F-48CC-4788-9C0F-5D9740CF7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BA2A3-DF98-4766-88AB-1FCE163D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8369-5677-47D9-AA5E-94A61FBC704F}" type="datetimeFigureOut">
              <a:rPr lang="en-US" smtClean="0"/>
              <a:t>8/14/2023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BBCC5-C0C6-4F31-BBB6-27082A25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9F6F3-CC71-4582-BA88-8C69F791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08C7-3D89-4830-93C4-B51EEF0F1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8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85DED8-1054-4EFD-8EF3-5A7E0CE67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8A66E-72AA-4E50-B68C-0EB6F0C75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BFE1B-39EC-48C2-BC1A-A3D853B32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F8369-5677-47D9-AA5E-94A61FBC704F}" type="datetimeFigureOut">
              <a:rPr lang="en-US" smtClean="0"/>
              <a:t>8/14/2023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979FE-8D76-41C3-AB17-D25B10371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DDC7C-8B48-4D9A-99C9-3A5B90B7B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908C7-3D89-4830-93C4-B51EEF0F1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5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6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8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986A794D-302C-4EAF-A84C-9A59F7643A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4" r="21628" b="-4"/>
          <a:stretch/>
        </p:blipFill>
        <p:spPr>
          <a:xfrm>
            <a:off x="6103938" y="455613"/>
            <a:ext cx="2051050" cy="3776663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943AE3C-AA0F-4596-8C83-BF19953FC1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>
          <a:xfrm>
            <a:off x="6103938" y="4303713"/>
            <a:ext cx="2051050" cy="2051050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77410A-8FFA-4C95-9256-AF19D966CB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>
          <a:xfrm>
            <a:off x="8226425" y="455613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6AECD0F1-F8B3-4842-A6FF-5522AE6A64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>
          <a:xfrm>
            <a:off x="8226425" y="2432050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29043139-1090-49BF-8CD7-65C0E2BAB2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863" y="455613"/>
            <a:ext cx="1490663" cy="1490663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71B70770-0E31-4E02-8568-2DC193BA865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>
          <a:xfrm>
            <a:off x="10202863" y="2017713"/>
            <a:ext cx="1490663" cy="1490663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8CA4E3E-4183-4834-8773-C91C44EBF7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5" r="19197" b="-4"/>
          <a:stretch/>
        </p:blipFill>
        <p:spPr>
          <a:xfrm>
            <a:off x="10202863" y="3581400"/>
            <a:ext cx="1490663" cy="2773363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426464" y="0"/>
                </a:moveTo>
                <a:cubicBezTo>
                  <a:pt x="1475702" y="0"/>
                  <a:pt x="1524358" y="2495"/>
                  <a:pt x="1572312" y="7365"/>
                </a:cubicBezTo>
                <a:lnTo>
                  <a:pt x="1598364" y="11341"/>
                </a:lnTo>
                <a:lnTo>
                  <a:pt x="1598364" y="2841587"/>
                </a:lnTo>
                <a:lnTo>
                  <a:pt x="1572312" y="2845563"/>
                </a:lnTo>
                <a:cubicBezTo>
                  <a:pt x="1524358" y="2850433"/>
                  <a:pt x="1475702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ED1AF3-DBCC-4187-AA84-50E63BD97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2" y="891652"/>
            <a:ext cx="4412021" cy="1468961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Depth and Complexity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E8185-D3F8-4887-A248-2BAC7F163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791" y="2238703"/>
            <a:ext cx="4126272" cy="3881759"/>
          </a:xfrm>
        </p:spPr>
        <p:txBody>
          <a:bodyPr>
            <a:normAutofit fontScale="92500" lnSpcReduction="20000"/>
          </a:bodyPr>
          <a:lstStyle/>
          <a:p>
            <a:pPr algn="r"/>
            <a:endParaRPr lang="en-US" sz="1500" b="1" i="1" dirty="0">
              <a:solidFill>
                <a:srgbClr val="FFFFFF"/>
              </a:solidFill>
            </a:endParaRPr>
          </a:p>
          <a:p>
            <a:pPr algn="r"/>
            <a:endParaRPr lang="en-US" sz="1500" b="1" i="1" dirty="0">
              <a:solidFill>
                <a:srgbClr val="FFFFFF"/>
              </a:solidFill>
            </a:endParaRPr>
          </a:p>
          <a:p>
            <a:pPr algn="r"/>
            <a:r>
              <a:rPr lang="en-US" b="1" i="1" dirty="0">
                <a:solidFill>
                  <a:srgbClr val="FFFFFF"/>
                </a:solidFill>
              </a:rPr>
              <a:t>Higher Order Thinking Questions</a:t>
            </a:r>
          </a:p>
          <a:p>
            <a:pPr algn="r"/>
            <a:endParaRPr lang="en-US" sz="1500" b="1" i="1" dirty="0">
              <a:solidFill>
                <a:srgbClr val="FFFFFF"/>
              </a:solidFill>
            </a:endParaRPr>
          </a:p>
          <a:p>
            <a:pPr algn="r"/>
            <a:endParaRPr lang="en-US" sz="1500" b="1" i="1" dirty="0">
              <a:solidFill>
                <a:srgbClr val="FFFFFF"/>
              </a:solidFill>
            </a:endParaRPr>
          </a:p>
          <a:p>
            <a:pPr algn="r"/>
            <a:endParaRPr lang="en-US" sz="1500" b="1" i="1" dirty="0">
              <a:solidFill>
                <a:srgbClr val="FFFFFF"/>
              </a:solidFill>
            </a:endParaRPr>
          </a:p>
          <a:p>
            <a:pPr algn="r"/>
            <a:endParaRPr lang="en-US" sz="1500" b="1" i="1" dirty="0">
              <a:solidFill>
                <a:srgbClr val="FFFFFF"/>
              </a:solidFill>
            </a:endParaRPr>
          </a:p>
          <a:p>
            <a:pPr algn="r"/>
            <a:endParaRPr lang="en-US" sz="1500" b="1" i="1" dirty="0">
              <a:solidFill>
                <a:srgbClr val="FFFFFF"/>
              </a:solidFill>
            </a:endParaRPr>
          </a:p>
          <a:p>
            <a:pPr algn="r"/>
            <a:endParaRPr lang="en-US" sz="1500" b="1" i="1" dirty="0">
              <a:solidFill>
                <a:srgbClr val="FFFFFF"/>
              </a:solidFill>
            </a:endParaRPr>
          </a:p>
          <a:p>
            <a:pPr algn="r"/>
            <a:endParaRPr lang="en-US" sz="1500" b="1" i="1" dirty="0">
              <a:solidFill>
                <a:srgbClr val="FFFFFF"/>
              </a:solidFill>
            </a:endParaRPr>
          </a:p>
          <a:p>
            <a:pPr algn="r"/>
            <a:r>
              <a:rPr lang="en-US" sz="1500" b="1" i="1" dirty="0">
                <a:solidFill>
                  <a:srgbClr val="FFFFFF"/>
                </a:solidFill>
              </a:rPr>
              <a:t>Adapted from </a:t>
            </a:r>
            <a:r>
              <a:rPr lang="en-US" sz="1500" b="1" i="1" u="sng" dirty="0">
                <a:solidFill>
                  <a:srgbClr val="FFFFFF"/>
                </a:solidFill>
              </a:rPr>
              <a:t>Gifted Guild’s Guide to Depth and Complexity</a:t>
            </a:r>
            <a:r>
              <a:rPr lang="en-US" sz="1500" b="1" i="1" dirty="0">
                <a:solidFill>
                  <a:srgbClr val="FFFFFF"/>
                </a:solidFill>
              </a:rPr>
              <a:t> by Ian Byrd and Lisa Van Gemert, M.Ed.</a:t>
            </a:r>
          </a:p>
          <a:p>
            <a:pPr algn="r"/>
            <a:endParaRPr lang="en-US" sz="1100" b="1" i="1" dirty="0">
              <a:solidFill>
                <a:srgbClr val="FFFFFF"/>
              </a:solidFill>
            </a:endParaRPr>
          </a:p>
          <a:p>
            <a:pPr algn="r"/>
            <a:r>
              <a:rPr lang="en-US" sz="1100" b="1" i="1" dirty="0">
                <a:solidFill>
                  <a:srgbClr val="FFFFFF"/>
                </a:solidFill>
              </a:rPr>
              <a:t> Created by Francine Campogni Resource Teacher Gus </a:t>
            </a:r>
            <a:r>
              <a:rPr lang="en-US" sz="1100" b="1" i="1" dirty="0" err="1">
                <a:solidFill>
                  <a:srgbClr val="FFFFFF"/>
                </a:solidFill>
              </a:rPr>
              <a:t>Stravros</a:t>
            </a:r>
            <a:r>
              <a:rPr lang="en-US" sz="1100" b="1" i="1" dirty="0">
                <a:solidFill>
                  <a:srgbClr val="FFFFFF"/>
                </a:solidFill>
              </a:rPr>
              <a:t> Institute</a:t>
            </a:r>
          </a:p>
          <a:p>
            <a:pPr algn="r"/>
            <a:endParaRPr lang="en-US" sz="1500" b="1" i="1" dirty="0">
              <a:solidFill>
                <a:srgbClr val="FFFFFF"/>
              </a:solidFill>
            </a:endParaRPr>
          </a:p>
          <a:p>
            <a:pPr algn="r"/>
            <a:endParaRPr lang="en-US" sz="1500" b="1" i="1" dirty="0">
              <a:solidFill>
                <a:srgbClr val="FFFFFF"/>
              </a:solidFill>
            </a:endParaRPr>
          </a:p>
          <a:p>
            <a:pPr algn="r"/>
            <a:endParaRPr lang="en-US" sz="1500" b="1" i="1" dirty="0">
              <a:solidFill>
                <a:srgbClr val="FFFFFF"/>
              </a:solidFill>
            </a:endParaRPr>
          </a:p>
          <a:p>
            <a:pPr algn="r"/>
            <a:endParaRPr lang="en-US" sz="1500" b="1" i="1" dirty="0">
              <a:solidFill>
                <a:srgbClr val="FFFFFF"/>
              </a:solidFill>
            </a:endParaRPr>
          </a:p>
          <a:p>
            <a:pPr algn="r"/>
            <a:endParaRPr lang="en-US" sz="1500" b="1" i="1" dirty="0">
              <a:solidFill>
                <a:srgbClr val="FFFFFF"/>
              </a:solidFill>
            </a:endParaRPr>
          </a:p>
          <a:p>
            <a:pPr algn="r"/>
            <a:endParaRPr lang="en-US" sz="15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30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1594C-3476-D993-DDD1-2B304A324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762001"/>
            <a:ext cx="4080362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Language of the Discipline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1FA76-AFF3-A731-900F-78D636421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3" y="2470244"/>
            <a:ext cx="4080361" cy="37698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Key academic vocabulary to be able to communicate within a given field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Specific skills or tasks within a discipline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Idiomatic expressions or jargon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Famous figures or people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blue sign with a black and white lips and white text&#10;&#10;Description automatically generated">
            <a:extLst>
              <a:ext uri="{FF2B5EF4-FFF2-40B4-BE49-F238E27FC236}">
                <a16:creationId xmlns:a16="http://schemas.microsoft.com/office/drawing/2014/main" id="{350C05AB-C816-424A-90CB-C47AC3F93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1902"/>
            <a:ext cx="5334197" cy="533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9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B5A3-50E0-1C87-ED0E-A6C571E82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1" u="sng" dirty="0"/>
              <a:t>Analyze/Apply Level</a:t>
            </a:r>
          </a:p>
        </p:txBody>
      </p:sp>
      <p:pic>
        <p:nvPicPr>
          <p:cNvPr id="5" name="Picture 4" descr="Pipette adding DNA sample to a petri dish">
            <a:extLst>
              <a:ext uri="{FF2B5EF4-FFF2-40B4-BE49-F238E27FC236}">
                <a16:creationId xmlns:a16="http://schemas.microsoft.com/office/drawing/2014/main" id="{F8D84DDC-E0DD-C95D-E57D-25104C995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2" r="3632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2C13637-E3C8-321F-610F-ADC556329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Give an example of philanthropy.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What is a business plan and why should you care?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Describe the difference between a debit card and a credit card.  Draft two versions of your explanations; one for your teacher, one for your classmate.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What words do you notice in the Enterprise Village curriculum that aren’t words you use, but you can still understand their meaning?</a:t>
            </a:r>
          </a:p>
        </p:txBody>
      </p:sp>
    </p:spTree>
    <p:extLst>
      <p:ext uri="{BB962C8B-B14F-4D97-AF65-F5344CB8AC3E}">
        <p14:creationId xmlns:p14="http://schemas.microsoft.com/office/powerpoint/2010/main" val="250488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90044-9E12-C3C5-C6F2-C33C7CC71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669925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Evaluate Level	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3D224399-6D91-58CA-36B0-8A3344BC4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1" y="2288833"/>
            <a:ext cx="5608319" cy="371157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What are some synonyms for cash?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How important is understanding the term employee to being able to have a successful day at the Village?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Which words support the idea that Enterprise Village is a hands-on learning experience?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What are the three most important words you would need to describe your visit?</a:t>
            </a:r>
          </a:p>
        </p:txBody>
      </p:sp>
      <p:pic>
        <p:nvPicPr>
          <p:cNvPr id="5" name="Picture 4" descr="A part of a bamboo flute">
            <a:extLst>
              <a:ext uri="{FF2B5EF4-FFF2-40B4-BE49-F238E27FC236}">
                <a16:creationId xmlns:a16="http://schemas.microsoft.com/office/drawing/2014/main" id="{CDC1AE2E-C6E2-00B2-50A5-42AC651A9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727" y="1147862"/>
            <a:ext cx="4562263" cy="45622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89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Vibrant multicolour checkered floor design">
            <a:extLst>
              <a:ext uri="{FF2B5EF4-FFF2-40B4-BE49-F238E27FC236}">
                <a16:creationId xmlns:a16="http://schemas.microsoft.com/office/drawing/2014/main" id="{48025416-04C8-2716-DA90-31BAFBFDD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46" r="20023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39CF5-8565-E966-61EA-CEE3F8C5D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1" y="328512"/>
            <a:ext cx="4778387" cy="1628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u="sng" dirty="0"/>
              <a:t>Synthesize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E0870-AA2A-FFB9-BA40-54F27D0CC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1" y="1957483"/>
            <a:ext cx="4659756" cy="4301584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What words would an economist use to describe Enterprise Village?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What words would a mayor use to describe Enterprise Village?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In what way could a misunderstanding of the word citizen lead to conflict?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How would you explain community to someone who didn’t understand the concept?</a:t>
            </a:r>
          </a:p>
        </p:txBody>
      </p:sp>
    </p:spTree>
    <p:extLst>
      <p:ext uri="{BB962C8B-B14F-4D97-AF65-F5344CB8AC3E}">
        <p14:creationId xmlns:p14="http://schemas.microsoft.com/office/powerpoint/2010/main" val="3063954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1594C-3476-D993-DDD1-2B304A324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762001"/>
            <a:ext cx="4080362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1FA76-AFF3-A731-900F-78D636421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3" y="2470244"/>
            <a:ext cx="4080361" cy="37698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Encompasses laws, expectations, standards, methods, directions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Breaking a rule leads to consequences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Have to happen, must be followed or there are consequences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diagram of a structure&#10;&#10;Description automatically generated with medium confidence">
            <a:extLst>
              <a:ext uri="{FF2B5EF4-FFF2-40B4-BE49-F238E27FC236}">
                <a16:creationId xmlns:a16="http://schemas.microsoft.com/office/drawing/2014/main" id="{A5033CC3-6435-49C0-8ACC-B44C23696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1902"/>
            <a:ext cx="5334197" cy="533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44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B5A3-50E0-1C87-ED0E-A6C571E82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1" u="sng" dirty="0"/>
              <a:t>Analyze/Apply Level</a:t>
            </a:r>
          </a:p>
        </p:txBody>
      </p:sp>
      <p:pic>
        <p:nvPicPr>
          <p:cNvPr id="5" name="Picture 4" descr="Pipette adding DNA sample to a petri dish">
            <a:extLst>
              <a:ext uri="{FF2B5EF4-FFF2-40B4-BE49-F238E27FC236}">
                <a16:creationId xmlns:a16="http://schemas.microsoft.com/office/drawing/2014/main" id="{F8D84DDC-E0DD-C95D-E57D-25104C995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2" r="3632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2C13637-E3C8-321F-610F-ADC556329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What restrictions would you add to or take away from on the day of your visit?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Does everyone act the same way at the Village?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What rules do the tenths follow when you subtract them?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What has to happen in order for your business to work well?</a:t>
            </a:r>
          </a:p>
        </p:txBody>
      </p:sp>
    </p:spTree>
    <p:extLst>
      <p:ext uri="{BB962C8B-B14F-4D97-AF65-F5344CB8AC3E}">
        <p14:creationId xmlns:p14="http://schemas.microsoft.com/office/powerpoint/2010/main" val="1309861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90044-9E12-C3C5-C6F2-C33C7CC71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669925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Evaluate Level	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3D224399-6D91-58CA-36B0-8A3344BC4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1" y="2288833"/>
            <a:ext cx="5608319" cy="371157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Why are rules necessary at Enterprise Village?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Which steps are the most important to follow when preparing for your visit?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Predict what would happen if no one followed the rules at Enterprise Village.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Predict what would happen if everyone followed the rules at Enterprise Village.</a:t>
            </a:r>
          </a:p>
        </p:txBody>
      </p:sp>
      <p:pic>
        <p:nvPicPr>
          <p:cNvPr id="5" name="Picture 4" descr="A part of a bamboo flute">
            <a:extLst>
              <a:ext uri="{FF2B5EF4-FFF2-40B4-BE49-F238E27FC236}">
                <a16:creationId xmlns:a16="http://schemas.microsoft.com/office/drawing/2014/main" id="{CDC1AE2E-C6E2-00B2-50A5-42AC651A9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727" y="1147862"/>
            <a:ext cx="4562263" cy="45622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847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Vibrant multicolour checkered floor design">
            <a:extLst>
              <a:ext uri="{FF2B5EF4-FFF2-40B4-BE49-F238E27FC236}">
                <a16:creationId xmlns:a16="http://schemas.microsoft.com/office/drawing/2014/main" id="{48025416-04C8-2716-DA90-31BAFBFDD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46" r="20023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39CF5-8565-E966-61EA-CEE3F8C5D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1" y="328512"/>
            <a:ext cx="4778387" cy="1628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u="sng" dirty="0"/>
              <a:t>Synthesize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E0870-AA2A-FFB9-BA40-54F27D0CC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1" y="1957483"/>
            <a:ext cx="4659756" cy="4301584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Give an example of a rule that is necessary for a successful trip to Enterprise Village.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Give an example of a rule in your classroom that would also make a good rule at the Village.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How would your business run if the directions were not followed?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What happens if your business organizational structure breaks down?</a:t>
            </a:r>
          </a:p>
        </p:txBody>
      </p:sp>
    </p:spTree>
    <p:extLst>
      <p:ext uri="{BB962C8B-B14F-4D97-AF65-F5344CB8AC3E}">
        <p14:creationId xmlns:p14="http://schemas.microsoft.com/office/powerpoint/2010/main" val="2627596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1594C-3476-D993-DDD1-2B304A324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762001"/>
            <a:ext cx="4080362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Patterns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1FA76-AFF3-A731-900F-78D636421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3" y="2470244"/>
            <a:ext cx="4080361" cy="37698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Repeating ideas that do not have to continue repeating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Involve repetition and prediction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Make sure students analyze and evaluate them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Plot diagrams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When patterns break, interesting things happen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red square with white circles and black lines&#10;&#10;Description automatically generated">
            <a:extLst>
              <a:ext uri="{FF2B5EF4-FFF2-40B4-BE49-F238E27FC236}">
                <a16:creationId xmlns:a16="http://schemas.microsoft.com/office/drawing/2014/main" id="{5D520EAE-F916-4832-9E27-6F41A27AE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879" y="2011680"/>
            <a:ext cx="3156281" cy="315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05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B5A3-50E0-1C87-ED0E-A6C571E82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1" u="sng" dirty="0"/>
              <a:t>Analyze/Apply Level</a:t>
            </a:r>
          </a:p>
        </p:txBody>
      </p:sp>
      <p:pic>
        <p:nvPicPr>
          <p:cNvPr id="5" name="Picture 4" descr="Pipette adding DNA sample to a petri dish">
            <a:extLst>
              <a:ext uri="{FF2B5EF4-FFF2-40B4-BE49-F238E27FC236}">
                <a16:creationId xmlns:a16="http://schemas.microsoft.com/office/drawing/2014/main" id="{F8D84DDC-E0DD-C95D-E57D-25104C995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2" r="3632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2C13637-E3C8-321F-610F-ADC556329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In  what ways is balancing your check register related to decimal place value?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How can you explain what must have happened when your checking account balance is incorrect?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How are whole numbers, tenths, and hundredths related to a pattern?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In what way do you think your check register is somewhat rule-like?</a:t>
            </a:r>
          </a:p>
        </p:txBody>
      </p:sp>
    </p:spTree>
    <p:extLst>
      <p:ext uri="{BB962C8B-B14F-4D97-AF65-F5344CB8AC3E}">
        <p14:creationId xmlns:p14="http://schemas.microsoft.com/office/powerpoint/2010/main" val="182298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1594C-3476-D993-DDD1-2B304A324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086" y="823908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000" b="1" u="sng" dirty="0">
                <a:solidFill>
                  <a:schemeClr val="tx2"/>
                </a:solidFill>
              </a:rPr>
              <a:t>Details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1FA76-AFF3-A731-900F-78D636421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1859079"/>
            <a:ext cx="4805691" cy="2190407"/>
          </a:xfrm>
        </p:spPr>
        <p:txBody>
          <a:bodyPr anchor="b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Students must ponder those details and move towards patterns, rules, and big ideas.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Must move on to analyze or evaluate lists (comparing, contrasting, evaluating, and connecting)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white flower with a black outline on a yellow background">
            <a:extLst>
              <a:ext uri="{FF2B5EF4-FFF2-40B4-BE49-F238E27FC236}">
                <a16:creationId xmlns:a16="http://schemas.microsoft.com/office/drawing/2014/main" id="{95585CD4-4C08-7128-C67C-B15C8EFA3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93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90044-9E12-C3C5-C6F2-C33C7CC71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669925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Evaluate Level	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3D224399-6D91-58CA-36B0-8A3344BC4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1" y="2288833"/>
            <a:ext cx="5608319" cy="371157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Which of the Enterprise Village activities do you see as negative?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Which of the Enterprise Village activities do you see as positive?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Which patterns will most likely lead to a change in your readiness for the visit?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Why do you think the math activities are repeated time and time again?</a:t>
            </a:r>
          </a:p>
        </p:txBody>
      </p:sp>
      <p:pic>
        <p:nvPicPr>
          <p:cNvPr id="5" name="Picture 4" descr="A part of a bamboo flute">
            <a:extLst>
              <a:ext uri="{FF2B5EF4-FFF2-40B4-BE49-F238E27FC236}">
                <a16:creationId xmlns:a16="http://schemas.microsoft.com/office/drawing/2014/main" id="{CDC1AE2E-C6E2-00B2-50A5-42AC651A9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727" y="1147862"/>
            <a:ext cx="4562263" cy="45622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911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Vibrant multicolour checkered floor design">
            <a:extLst>
              <a:ext uri="{FF2B5EF4-FFF2-40B4-BE49-F238E27FC236}">
                <a16:creationId xmlns:a16="http://schemas.microsoft.com/office/drawing/2014/main" id="{48025416-04C8-2716-DA90-31BAFBFDD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46" r="20023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39CF5-8565-E966-61EA-CEE3F8C5D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1" y="328512"/>
            <a:ext cx="4778387" cy="1628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u="sng" dirty="0"/>
              <a:t>Synthesize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E0870-AA2A-FFB9-BA40-54F27D0CC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1" y="1957483"/>
            <a:ext cx="4659756" cy="4301584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Predict what would happen if the repeated math practice was altered.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What would happen if we changed the order in which deposit tickets occurred?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How would you explain the break schedule to someone who had never heard of it?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Predict what would happen if the three pay cycles were changed to one.</a:t>
            </a:r>
          </a:p>
        </p:txBody>
      </p:sp>
    </p:spTree>
    <p:extLst>
      <p:ext uri="{BB962C8B-B14F-4D97-AF65-F5344CB8AC3E}">
        <p14:creationId xmlns:p14="http://schemas.microsoft.com/office/powerpoint/2010/main" val="3639095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1594C-3476-D993-DDD1-2B304A324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640080"/>
            <a:ext cx="7029704" cy="6908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5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Unanswered Questions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1FA76-AFF3-A731-900F-78D636421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2499360"/>
            <a:ext cx="6176772" cy="370941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Asks 3 main questions:  </a:t>
            </a:r>
          </a:p>
          <a:p>
            <a:pPr marL="114300" algn="l"/>
            <a:r>
              <a:rPr lang="en-US" sz="2200" dirty="0"/>
              <a:t>1) What do you not know the answer to because that answer is unavailable?</a:t>
            </a:r>
          </a:p>
          <a:p>
            <a:pPr marL="114300" algn="l"/>
            <a:r>
              <a:rPr lang="en-US" sz="2200" dirty="0"/>
              <a:t>2) What do you not know the answer to, but you could find out with currently available knowledge or resources?</a:t>
            </a:r>
          </a:p>
          <a:p>
            <a:pPr marL="114300" algn="l"/>
            <a:r>
              <a:rPr lang="en-US" sz="2200" dirty="0"/>
              <a:t>3) What do you know the answer to, but others may disagree with you?</a:t>
            </a:r>
          </a:p>
          <a:p>
            <a:pPr marL="4572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Helps students grow more comfortable with not knowing</a:t>
            </a:r>
          </a:p>
          <a:p>
            <a:pPr marL="4572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Asks students to make a prediction</a:t>
            </a:r>
          </a:p>
        </p:txBody>
      </p:sp>
      <p:pic>
        <p:nvPicPr>
          <p:cNvPr id="6" name="Picture 5" descr="A red and white sign with black question marks&#10;&#10;Description automatically generated">
            <a:extLst>
              <a:ext uri="{FF2B5EF4-FFF2-40B4-BE49-F238E27FC236}">
                <a16:creationId xmlns:a16="http://schemas.microsoft.com/office/drawing/2014/main" id="{83B56017-B17B-4436-95BE-4CE363965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92" y="2042160"/>
            <a:ext cx="4116324" cy="41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26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B5A3-50E0-1C87-ED0E-A6C571E82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1" u="sng" dirty="0"/>
              <a:t>Analyze/Apply Level</a:t>
            </a:r>
          </a:p>
        </p:txBody>
      </p:sp>
      <p:pic>
        <p:nvPicPr>
          <p:cNvPr id="5" name="Picture 4" descr="Pipette adding DNA sample to a petri dish">
            <a:extLst>
              <a:ext uri="{FF2B5EF4-FFF2-40B4-BE49-F238E27FC236}">
                <a16:creationId xmlns:a16="http://schemas.microsoft.com/office/drawing/2014/main" id="{F8D84DDC-E0DD-C95D-E57D-25104C995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2" r="3632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2C13637-E3C8-321F-610F-ADC556329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How does using decimal place value help you solve a math problem?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What resources do you need to prepare for your trip to Enterprise Village?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Who else in your business group has an unanswered question?  How could you help them?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What do you know about Enterprise Village that could help you answer questions about the trip?</a:t>
            </a:r>
          </a:p>
        </p:txBody>
      </p:sp>
    </p:spTree>
    <p:extLst>
      <p:ext uri="{BB962C8B-B14F-4D97-AF65-F5344CB8AC3E}">
        <p14:creationId xmlns:p14="http://schemas.microsoft.com/office/powerpoint/2010/main" val="1723697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90044-9E12-C3C5-C6F2-C33C7CC71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669925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Evaluate Level	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3D224399-6D91-58CA-36B0-8A3344BC4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1" y="2288833"/>
            <a:ext cx="5608319" cy="371157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Which information is incomplete in your Business Workbook?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What are you still uncertain about with regard to your business?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What would your business members need to know to be able to answer your question?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What do your employees not understand?</a:t>
            </a:r>
          </a:p>
        </p:txBody>
      </p:sp>
      <p:pic>
        <p:nvPicPr>
          <p:cNvPr id="5" name="Picture 4" descr="A part of a bamboo flute">
            <a:extLst>
              <a:ext uri="{FF2B5EF4-FFF2-40B4-BE49-F238E27FC236}">
                <a16:creationId xmlns:a16="http://schemas.microsoft.com/office/drawing/2014/main" id="{CDC1AE2E-C6E2-00B2-50A5-42AC651A9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727" y="1147862"/>
            <a:ext cx="4562263" cy="45622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942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Vibrant multicolour checkered floor design">
            <a:extLst>
              <a:ext uri="{FF2B5EF4-FFF2-40B4-BE49-F238E27FC236}">
                <a16:creationId xmlns:a16="http://schemas.microsoft.com/office/drawing/2014/main" id="{48025416-04C8-2716-DA90-31BAFBFDD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46" r="20023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39CF5-8565-E966-61EA-CEE3F8C5D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1" y="328512"/>
            <a:ext cx="4778387" cy="1628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u="sng" dirty="0"/>
              <a:t>Synthesize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E0870-AA2A-FFB9-BA40-54F27D0CC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1" y="1957483"/>
            <a:ext cx="4659756" cy="4301584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What are some possible unintended consequences of not being prepared for your visit?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What questions did you not ask that you should have?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What might happen if you did not have resources to answer your questions about your assigned business?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If you were the teacher and could have 1 “Unanswered Question” answered, what would it be?</a:t>
            </a:r>
          </a:p>
        </p:txBody>
      </p:sp>
    </p:spTree>
    <p:extLst>
      <p:ext uri="{BB962C8B-B14F-4D97-AF65-F5344CB8AC3E}">
        <p14:creationId xmlns:p14="http://schemas.microsoft.com/office/powerpoint/2010/main" val="2279316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1594C-3476-D993-DDD1-2B304A324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Trends</a:t>
            </a: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1FA76-AFF3-A731-900F-78D636421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Is the cause-and-effect element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Not necessarily time dependent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The direction something/someone is moving ad the factors (cause/effect) influencing the change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All labs in science use trends</a:t>
            </a:r>
          </a:p>
        </p:txBody>
      </p:sp>
      <p:pic>
        <p:nvPicPr>
          <p:cNvPr id="5" name="Picture 4" descr="A green and white sign with a graph&#10;&#10;Description automatically generated">
            <a:extLst>
              <a:ext uri="{FF2B5EF4-FFF2-40B4-BE49-F238E27FC236}">
                <a16:creationId xmlns:a16="http://schemas.microsoft.com/office/drawing/2014/main" id="{89371EAF-557C-46DD-ACED-11B598E5E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58" y="1442720"/>
            <a:ext cx="4449064" cy="444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04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B5A3-50E0-1C87-ED0E-A6C571E82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1" u="sng" dirty="0"/>
              <a:t>Analyze/Apply Level</a:t>
            </a:r>
          </a:p>
        </p:txBody>
      </p:sp>
      <p:pic>
        <p:nvPicPr>
          <p:cNvPr id="5" name="Picture 4" descr="Pipette adding DNA sample to a petri dish">
            <a:extLst>
              <a:ext uri="{FF2B5EF4-FFF2-40B4-BE49-F238E27FC236}">
                <a16:creationId xmlns:a16="http://schemas.microsoft.com/office/drawing/2014/main" id="{F8D84DDC-E0DD-C95D-E57D-25104C995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2" r="3632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2C13637-E3C8-321F-610F-ADC556329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Can you explain the cause of price setting?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Take the trend identified in the book “Lemons and Lemonade” and apply it to your business plan.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How could the same factors have resulted in a different effect for individual businesses?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Can you explain the causes of operating costs in a way that would make sense to someone who knew nothing about it?</a:t>
            </a:r>
          </a:p>
        </p:txBody>
      </p:sp>
    </p:spTree>
    <p:extLst>
      <p:ext uri="{BB962C8B-B14F-4D97-AF65-F5344CB8AC3E}">
        <p14:creationId xmlns:p14="http://schemas.microsoft.com/office/powerpoint/2010/main" val="3804017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90044-9E12-C3C5-C6F2-C33C7CC71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669925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Evaluate Level	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3D224399-6D91-58CA-36B0-8A3344BC4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1" y="2288833"/>
            <a:ext cx="5608319" cy="371157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In what ways did the strength/weakness of your business members necessitate cooperation?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Which of the factors influencing your manager is likely to be the shortest/longest lasting?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If you could trace the outcome of your visit to a single event, what would it be?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What is the best first step to solve a problem?</a:t>
            </a:r>
          </a:p>
        </p:txBody>
      </p:sp>
      <p:pic>
        <p:nvPicPr>
          <p:cNvPr id="5" name="Picture 4" descr="A part of a bamboo flute">
            <a:extLst>
              <a:ext uri="{FF2B5EF4-FFF2-40B4-BE49-F238E27FC236}">
                <a16:creationId xmlns:a16="http://schemas.microsoft.com/office/drawing/2014/main" id="{CDC1AE2E-C6E2-00B2-50A5-42AC651A9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727" y="1147862"/>
            <a:ext cx="4562263" cy="45622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615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Vibrant multicolour checkered floor design">
            <a:extLst>
              <a:ext uri="{FF2B5EF4-FFF2-40B4-BE49-F238E27FC236}">
                <a16:creationId xmlns:a16="http://schemas.microsoft.com/office/drawing/2014/main" id="{48025416-04C8-2716-DA90-31BAFBFDD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46" r="20023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39CF5-8565-E966-61EA-CEE3F8C5D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1" y="328512"/>
            <a:ext cx="4778387" cy="1628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u="sng" dirty="0"/>
              <a:t>Synthesize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E0870-AA2A-FFB9-BA40-54F27D0CC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1" y="1957483"/>
            <a:ext cx="4659756" cy="4301584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Is it valid to say that without preparation, your visit wouldn’t have happened?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Predict what would happen if job applications were removed from the situation.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What factor could be most easily adjusted that would result in the greatest change for your business group?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What happens if you choose the wrong first step in solving your business problem?</a:t>
            </a:r>
          </a:p>
        </p:txBody>
      </p:sp>
    </p:spTree>
    <p:extLst>
      <p:ext uri="{BB962C8B-B14F-4D97-AF65-F5344CB8AC3E}">
        <p14:creationId xmlns:p14="http://schemas.microsoft.com/office/powerpoint/2010/main" val="29636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4B5A3-50E0-1C87-ED0E-A6C571E82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1" u="sng" dirty="0"/>
              <a:t>Analyze/Apply Level</a:t>
            </a:r>
          </a:p>
        </p:txBody>
      </p:sp>
      <p:pic>
        <p:nvPicPr>
          <p:cNvPr id="5" name="Picture 4" descr="Pipette adding DNA sample to a petri dish">
            <a:extLst>
              <a:ext uri="{FF2B5EF4-FFF2-40B4-BE49-F238E27FC236}">
                <a16:creationId xmlns:a16="http://schemas.microsoft.com/office/drawing/2014/main" id="{F8D84DDC-E0DD-C95D-E57D-25104C995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2" r="3632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C13637-E3C8-321F-610F-ADC556329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Compare the attributes of goods with services.  Include an example of both.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What details are true of both debit cards and credit cards?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In what important ways do non-profits differ from for-profit companies?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Which details appear in both goods and services?  Do they perform the same function in Enterprise Village?</a:t>
            </a:r>
          </a:p>
        </p:txBody>
      </p:sp>
    </p:spTree>
    <p:extLst>
      <p:ext uri="{BB962C8B-B14F-4D97-AF65-F5344CB8AC3E}">
        <p14:creationId xmlns:p14="http://schemas.microsoft.com/office/powerpoint/2010/main" val="4031584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1594C-3476-D993-DDD1-2B304A324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Ethics</a:t>
            </a: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1FA76-AFF3-A731-900F-78D636421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Forces students to question their opinions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Draws attention to the good and bad within a topic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Must allow for open discussion and must lead to deep thinking</a:t>
            </a:r>
          </a:p>
        </p:txBody>
      </p:sp>
      <p:pic>
        <p:nvPicPr>
          <p:cNvPr id="6" name="Picture 5" descr="A purple square with a black and white diamond&#10;&#10;Description automatically generated">
            <a:extLst>
              <a:ext uri="{FF2B5EF4-FFF2-40B4-BE49-F238E27FC236}">
                <a16:creationId xmlns:a16="http://schemas.microsoft.com/office/drawing/2014/main" id="{949DC614-25CB-4F5D-9BEE-8193632F1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760" y="1641348"/>
            <a:ext cx="4161536" cy="41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67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B5A3-50E0-1C87-ED0E-A6C571E82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1" u="sng" dirty="0"/>
              <a:t>Analyze/Apply Level</a:t>
            </a:r>
          </a:p>
        </p:txBody>
      </p:sp>
      <p:pic>
        <p:nvPicPr>
          <p:cNvPr id="5" name="Picture 4" descr="Pipette adding DNA sample to a petri dish">
            <a:extLst>
              <a:ext uri="{FF2B5EF4-FFF2-40B4-BE49-F238E27FC236}">
                <a16:creationId xmlns:a16="http://schemas.microsoft.com/office/drawing/2014/main" id="{F8D84DDC-E0DD-C95D-E57D-25104C995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2" r="3632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2C13637-E3C8-321F-610F-ADC556329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What are the problems we encounter when we don’t open a savings account?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What are the problems we encounter when our check register is not up </a:t>
            </a:r>
            <a:r>
              <a:rPr lang="en-US"/>
              <a:t>to date?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What assumptions does an advertiser need you to accept in order to agree that something is worth the cost?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What biases do you see in advertisement?</a:t>
            </a:r>
          </a:p>
        </p:txBody>
      </p:sp>
    </p:spTree>
    <p:extLst>
      <p:ext uri="{BB962C8B-B14F-4D97-AF65-F5344CB8AC3E}">
        <p14:creationId xmlns:p14="http://schemas.microsoft.com/office/powerpoint/2010/main" val="3183258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90044-9E12-C3C5-C6F2-C33C7CC71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669925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Evaluate Level	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3D224399-6D91-58CA-36B0-8A3344BC4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1" y="2288833"/>
            <a:ext cx="5608319" cy="371157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In what ways is taking a longer break than your set time cheating?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Would it be ethical to purchase something without having the money in your account?  Why or why not?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How would you handle a customer who is demanding?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Is it fair to say that responsibility means a person is fit to lead?</a:t>
            </a:r>
          </a:p>
        </p:txBody>
      </p:sp>
      <p:pic>
        <p:nvPicPr>
          <p:cNvPr id="5" name="Picture 4" descr="A part of a bamboo flute">
            <a:extLst>
              <a:ext uri="{FF2B5EF4-FFF2-40B4-BE49-F238E27FC236}">
                <a16:creationId xmlns:a16="http://schemas.microsoft.com/office/drawing/2014/main" id="{CDC1AE2E-C6E2-00B2-50A5-42AC651A9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727" y="1147862"/>
            <a:ext cx="4562263" cy="45622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508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Vibrant multicolour checkered floor design">
            <a:extLst>
              <a:ext uri="{FF2B5EF4-FFF2-40B4-BE49-F238E27FC236}">
                <a16:creationId xmlns:a16="http://schemas.microsoft.com/office/drawing/2014/main" id="{48025416-04C8-2716-DA90-31BAFBFDD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46" r="20023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39CF5-8565-E966-61EA-CEE3F8C5D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1" y="328512"/>
            <a:ext cx="4778387" cy="1628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u="sng" dirty="0"/>
              <a:t>Synthesize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E0870-AA2A-FFB9-BA40-54F27D0CC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1" y="1957483"/>
            <a:ext cx="4659756" cy="4301584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What are the pros and cons to advertising from the perspective of a business?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What are the pros and cons to advertising from the perspective of a consumer?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Describe how much change there would be if there was never a lack of supply.  Would that change ultimately be positive or negative?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Which of the ethical dilemmas faced by consumers causes the most struggle?</a:t>
            </a:r>
          </a:p>
        </p:txBody>
      </p:sp>
    </p:spTree>
    <p:extLst>
      <p:ext uri="{BB962C8B-B14F-4D97-AF65-F5344CB8AC3E}">
        <p14:creationId xmlns:p14="http://schemas.microsoft.com/office/powerpoint/2010/main" val="2882673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1594C-3476-D993-DDD1-2B304A324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Change Over Time</a:t>
            </a:r>
          </a:p>
        </p:txBody>
      </p:sp>
      <p:sp>
        <p:nvSpPr>
          <p:cNvPr id="5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1FA76-AFF3-A731-900F-78D636421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Focuses on how an idea, topic, person, or event has changed over time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Decide if the change was positive or negative, necessary or unnecessary, benefits and drawbacks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Looking at all the implications of that change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Works well with literature (character changing throughout a story)</a:t>
            </a:r>
          </a:p>
        </p:txBody>
      </p:sp>
      <p:pic>
        <p:nvPicPr>
          <p:cNvPr id="5" name="Picture 4" descr="A sign with arrows in a circle&#10;&#10;Description automatically generated">
            <a:extLst>
              <a:ext uri="{FF2B5EF4-FFF2-40B4-BE49-F238E27FC236}">
                <a16:creationId xmlns:a16="http://schemas.microsoft.com/office/drawing/2014/main" id="{FB8765A1-914B-419A-BB3C-4075E083B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1702124"/>
            <a:ext cx="4486656" cy="440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01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B5A3-50E0-1C87-ED0E-A6C571E82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1" u="sng" dirty="0"/>
              <a:t>Analyze/Apply Level</a:t>
            </a:r>
          </a:p>
        </p:txBody>
      </p:sp>
      <p:pic>
        <p:nvPicPr>
          <p:cNvPr id="5" name="Picture 4" descr="Pipette adding DNA sample to a petri dish">
            <a:extLst>
              <a:ext uri="{FF2B5EF4-FFF2-40B4-BE49-F238E27FC236}">
                <a16:creationId xmlns:a16="http://schemas.microsoft.com/office/drawing/2014/main" id="{F8D84DDC-E0DD-C95D-E57D-25104C995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2" r="3632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2C13637-E3C8-321F-610F-ADC556329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Can you predict when you might use this knowledge again in your future?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Why is our economy changing?  Why is the economy not changing?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Are debit cards changing faster than they were before?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Can you predict how debit cards will change in the future?  When and what might the change be?</a:t>
            </a:r>
          </a:p>
        </p:txBody>
      </p:sp>
    </p:spTree>
    <p:extLst>
      <p:ext uri="{BB962C8B-B14F-4D97-AF65-F5344CB8AC3E}">
        <p14:creationId xmlns:p14="http://schemas.microsoft.com/office/powerpoint/2010/main" val="3333078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90044-9E12-C3C5-C6F2-C33C7CC71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669925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Evaluate Level	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3D224399-6D91-58CA-36B0-8A3344BC4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1" y="2288833"/>
            <a:ext cx="5608319" cy="371157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What are the pros and cons of changing from paying in cash to using a debit card?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Do you think credit cards will become more or less important to you over time?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How different do you think checking accounts are from when your parents learned it?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Which is better: the way money was used in the past, the way money is used now, or how money will be used in the future?</a:t>
            </a:r>
          </a:p>
        </p:txBody>
      </p:sp>
      <p:pic>
        <p:nvPicPr>
          <p:cNvPr id="5" name="Picture 4" descr="A part of a bamboo flute">
            <a:extLst>
              <a:ext uri="{FF2B5EF4-FFF2-40B4-BE49-F238E27FC236}">
                <a16:creationId xmlns:a16="http://schemas.microsoft.com/office/drawing/2014/main" id="{CDC1AE2E-C6E2-00B2-50A5-42AC651A9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727" y="1147862"/>
            <a:ext cx="4562263" cy="45622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892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Vibrant multicolour checkered floor design">
            <a:extLst>
              <a:ext uri="{FF2B5EF4-FFF2-40B4-BE49-F238E27FC236}">
                <a16:creationId xmlns:a16="http://schemas.microsoft.com/office/drawing/2014/main" id="{48025416-04C8-2716-DA90-31BAFBFDD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46" r="20023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39CF5-8565-E966-61EA-CEE3F8C5D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1" y="328512"/>
            <a:ext cx="4778387" cy="1628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u="sng" dirty="0"/>
              <a:t>Synthesize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E0870-AA2A-FFB9-BA40-54F27D0CC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1" y="1957483"/>
            <a:ext cx="4659756" cy="4301584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How would Enterprise Village be different if students went there 50 years ago?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How much do you think Enterprise Village will change in the future?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Would the impact of your work readiness have been greater or less if we had changed to a shortened period of preparation?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In what ways can Enterprise Village change to make a greater impact?</a:t>
            </a:r>
          </a:p>
        </p:txBody>
      </p:sp>
    </p:spTree>
    <p:extLst>
      <p:ext uri="{BB962C8B-B14F-4D97-AF65-F5344CB8AC3E}">
        <p14:creationId xmlns:p14="http://schemas.microsoft.com/office/powerpoint/2010/main" val="248854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1594C-3476-D993-DDD1-2B304A324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Across Disciplines</a:t>
            </a:r>
          </a:p>
        </p:txBody>
      </p:sp>
      <p:sp>
        <p:nvSpPr>
          <p:cNvPr id="60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1FA76-AFF3-A731-900F-78D636421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Forces analogy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How ideas and concepts are connected with the same field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Both intra- and inter- disciplinary</a:t>
            </a:r>
          </a:p>
        </p:txBody>
      </p:sp>
      <p:pic>
        <p:nvPicPr>
          <p:cNvPr id="6" name="Picture 5" descr="A blue sign with black and white symbols&#10;&#10;Description automatically generated">
            <a:extLst>
              <a:ext uri="{FF2B5EF4-FFF2-40B4-BE49-F238E27FC236}">
                <a16:creationId xmlns:a16="http://schemas.microsoft.com/office/drawing/2014/main" id="{FD14448A-B1E5-416E-BBF5-29A16E01F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80" y="2212848"/>
            <a:ext cx="3945636" cy="39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16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B5A3-50E0-1C87-ED0E-A6C571E82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1" u="sng" dirty="0"/>
              <a:t>Analyze/Apply Level</a:t>
            </a:r>
          </a:p>
        </p:txBody>
      </p:sp>
      <p:pic>
        <p:nvPicPr>
          <p:cNvPr id="5" name="Picture 4" descr="Pipette adding DNA sample to a petri dish">
            <a:extLst>
              <a:ext uri="{FF2B5EF4-FFF2-40B4-BE49-F238E27FC236}">
                <a16:creationId xmlns:a16="http://schemas.microsoft.com/office/drawing/2014/main" id="{F8D84DDC-E0DD-C95D-E57D-25104C995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2" r="3632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2C13637-E3C8-321F-610F-ADC556329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What does a mathematician think of Enterprise Village?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Apply the ideas of a citizen to the topic of community.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In what ways is Enterprise Village the same as a setting you have read about in a book?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How is Enterprise Village related to the real-world?</a:t>
            </a:r>
          </a:p>
        </p:txBody>
      </p:sp>
    </p:spTree>
    <p:extLst>
      <p:ext uri="{BB962C8B-B14F-4D97-AF65-F5344CB8AC3E}">
        <p14:creationId xmlns:p14="http://schemas.microsoft.com/office/powerpoint/2010/main" val="258999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90044-9E12-C3C5-C6F2-C33C7CC71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669925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Evaluate Level	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3D224399-6D91-58CA-36B0-8A3344BC4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2288833"/>
            <a:ext cx="4800600" cy="371157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Which features are the most important characteristics of a debit card?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Of the ideas we associate with advertising, which are the least likely to endure?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Which details best support the Big Idea that consumers are essential to the economy?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What details apply most importantly to the act of philanthropy?</a:t>
            </a:r>
          </a:p>
        </p:txBody>
      </p:sp>
      <p:pic>
        <p:nvPicPr>
          <p:cNvPr id="5" name="Picture 4" descr="A part of a bamboo flute">
            <a:extLst>
              <a:ext uri="{FF2B5EF4-FFF2-40B4-BE49-F238E27FC236}">
                <a16:creationId xmlns:a16="http://schemas.microsoft.com/office/drawing/2014/main" id="{CDC1AE2E-C6E2-00B2-50A5-42AC651A9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727" y="1147862"/>
            <a:ext cx="4562263" cy="45622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281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90044-9E12-C3C5-C6F2-C33C7CC71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669925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Evaluate Level	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3D224399-6D91-58CA-36B0-8A3344BC4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1" y="2288833"/>
            <a:ext cx="5608319" cy="371157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Why is it important to recognize the connection between math and literacy?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In what ways does the connection between math and literacy deepen our understanding of the economy?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Which of the common elements in the math and reading resources are the strongest?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Which of the common elements in the math and reading resources are the weakest?</a:t>
            </a:r>
          </a:p>
        </p:txBody>
      </p:sp>
      <p:pic>
        <p:nvPicPr>
          <p:cNvPr id="5" name="Picture 4" descr="A part of a bamboo flute">
            <a:extLst>
              <a:ext uri="{FF2B5EF4-FFF2-40B4-BE49-F238E27FC236}">
                <a16:creationId xmlns:a16="http://schemas.microsoft.com/office/drawing/2014/main" id="{CDC1AE2E-C6E2-00B2-50A5-42AC651A9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727" y="1147862"/>
            <a:ext cx="4562263" cy="45622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558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Vibrant multicolour checkered floor design">
            <a:extLst>
              <a:ext uri="{FF2B5EF4-FFF2-40B4-BE49-F238E27FC236}">
                <a16:creationId xmlns:a16="http://schemas.microsoft.com/office/drawing/2014/main" id="{48025416-04C8-2716-DA90-31BAFBFDD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46" r="20023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39CF5-8565-E966-61EA-CEE3F8C5D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1" y="328512"/>
            <a:ext cx="4778387" cy="1628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u="sng" dirty="0"/>
              <a:t>Synthesize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E0870-AA2A-FFB9-BA40-54F27D0CC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1" y="1957483"/>
            <a:ext cx="4659756" cy="4301584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How would a scientist interpret scarcity?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What are some questions an engineer might ask of an employee?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Create a chain of between three and seven ideas that connect citizens and communities.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How would you explain a deposit ticket to a police officer?</a:t>
            </a:r>
          </a:p>
        </p:txBody>
      </p:sp>
    </p:spTree>
    <p:extLst>
      <p:ext uri="{BB962C8B-B14F-4D97-AF65-F5344CB8AC3E}">
        <p14:creationId xmlns:p14="http://schemas.microsoft.com/office/powerpoint/2010/main" val="36521833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1594C-3476-D993-DDD1-2B304A324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640080"/>
            <a:ext cx="6481064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Multiple Perspectives</a:t>
            </a:r>
          </a:p>
        </p:txBody>
      </p:sp>
      <p:sp>
        <p:nvSpPr>
          <p:cNvPr id="60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1FA76-AFF3-A731-900F-78D636421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Asks students to consider how another person or thing would think about a topic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Perspective is often dependent upon time, place, and culture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Include the perspectives of inanimate objects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Important to combing this element with other elements</a:t>
            </a:r>
          </a:p>
        </p:txBody>
      </p:sp>
      <p:pic>
        <p:nvPicPr>
          <p:cNvPr id="5" name="Picture 4" descr="A yellow sign with glasses on it&#10;&#10;Description automatically generated">
            <a:extLst>
              <a:ext uri="{FF2B5EF4-FFF2-40B4-BE49-F238E27FC236}">
                <a16:creationId xmlns:a16="http://schemas.microsoft.com/office/drawing/2014/main" id="{A435D31C-10E3-4EF8-BB5F-24819EEFB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629" y="1953260"/>
            <a:ext cx="2951480" cy="295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50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B5A3-50E0-1C87-ED0E-A6C571E82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1" u="sng" dirty="0"/>
              <a:t>Analyze/Apply Level</a:t>
            </a:r>
          </a:p>
        </p:txBody>
      </p:sp>
      <p:pic>
        <p:nvPicPr>
          <p:cNvPr id="5" name="Picture 4" descr="Pipette adding DNA sample to a petri dish">
            <a:extLst>
              <a:ext uri="{FF2B5EF4-FFF2-40B4-BE49-F238E27FC236}">
                <a16:creationId xmlns:a16="http://schemas.microsoft.com/office/drawing/2014/main" id="{F8D84DDC-E0DD-C95D-E57D-25104C995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2" r="3632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2C13637-E3C8-321F-610F-ADC556329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What are other possible perspectives within your business group that were not discussed or considered?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Describe how two employees can hold two opposing views on the same subject simultaneously.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Compare the way the manager sees his/her paycheck versus the way a financial officer sees it.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Is a savings account more important to an adult or a child?</a:t>
            </a:r>
          </a:p>
        </p:txBody>
      </p:sp>
    </p:spTree>
    <p:extLst>
      <p:ext uri="{BB962C8B-B14F-4D97-AF65-F5344CB8AC3E}">
        <p14:creationId xmlns:p14="http://schemas.microsoft.com/office/powerpoint/2010/main" val="4149851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90044-9E12-C3C5-C6F2-C33C7CC71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669925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Evaluate Level	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3D224399-6D91-58CA-36B0-8A3344BC4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1" y="2288833"/>
            <a:ext cx="5608319" cy="371157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How has the way you see Enterprise Village changed?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Do you expect your perspective to change again?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Whose perspective on Enterprise Village do most people agree with?  Teachers or students?  Defend your thinking.</a:t>
            </a:r>
          </a:p>
        </p:txBody>
      </p:sp>
      <p:pic>
        <p:nvPicPr>
          <p:cNvPr id="5" name="Picture 4" descr="A part of a bamboo flute">
            <a:extLst>
              <a:ext uri="{FF2B5EF4-FFF2-40B4-BE49-F238E27FC236}">
                <a16:creationId xmlns:a16="http://schemas.microsoft.com/office/drawing/2014/main" id="{CDC1AE2E-C6E2-00B2-50A5-42AC651A9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727" y="1147862"/>
            <a:ext cx="4562263" cy="45622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8692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Vibrant multicolour checkered floor design">
            <a:extLst>
              <a:ext uri="{FF2B5EF4-FFF2-40B4-BE49-F238E27FC236}">
                <a16:creationId xmlns:a16="http://schemas.microsoft.com/office/drawing/2014/main" id="{48025416-04C8-2716-DA90-31BAFBFDD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46" r="20023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39CF5-8565-E966-61EA-CEE3F8C5D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1" y="328512"/>
            <a:ext cx="4778387" cy="1628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u="sng" dirty="0"/>
              <a:t>Synthesize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E0870-AA2A-FFB9-BA40-54F27D0CC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1" y="1957483"/>
            <a:ext cx="4659756" cy="4301584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Who wants a balanced check register to happen the most?  Who wants it to happen the least?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How differently do you think you feel about job responsibility than your teacher does?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Why would a business owner interpret your job application differently from you?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How would your trip to the bank be different if you did not endorse your paycheck?</a:t>
            </a:r>
          </a:p>
        </p:txBody>
      </p:sp>
    </p:spTree>
    <p:extLst>
      <p:ext uri="{BB962C8B-B14F-4D97-AF65-F5344CB8AC3E}">
        <p14:creationId xmlns:p14="http://schemas.microsoft.com/office/powerpoint/2010/main" val="111804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Vibrant multicolour checkered floor design">
            <a:extLst>
              <a:ext uri="{FF2B5EF4-FFF2-40B4-BE49-F238E27FC236}">
                <a16:creationId xmlns:a16="http://schemas.microsoft.com/office/drawing/2014/main" id="{48025416-04C8-2716-DA90-31BAFBFDD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46" r="20023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39CF5-8565-E966-61EA-CEE3F8C5D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1" y="328512"/>
            <a:ext cx="4778387" cy="1628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u="sng" dirty="0"/>
              <a:t>Synthesize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E0870-AA2A-FFB9-BA40-54F27D0CC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1" y="2884929"/>
            <a:ext cx="4659756" cy="33741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How would you determine if a detail is essential?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Which details would a visitor to Enterprise Village most likely to include when he/she retold the visit to make himself/herself seem successful?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What would happen if we eliminated advertising?  Would things change in an important way?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What do the details of your visit reveal about your character?</a:t>
            </a:r>
          </a:p>
        </p:txBody>
      </p:sp>
    </p:spTree>
    <p:extLst>
      <p:ext uri="{BB962C8B-B14F-4D97-AF65-F5344CB8AC3E}">
        <p14:creationId xmlns:p14="http://schemas.microsoft.com/office/powerpoint/2010/main" val="198944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1594C-3476-D993-DDD1-2B304A324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086" y="823908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000" b="1" u="sng" dirty="0">
                <a:solidFill>
                  <a:schemeClr val="tx2"/>
                </a:solidFill>
              </a:rPr>
              <a:t>Big Idea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1FA76-AFF3-A731-900F-78D636421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1859079"/>
            <a:ext cx="4805691" cy="2358358"/>
          </a:xfrm>
        </p:spPr>
        <p:txBody>
          <a:bodyPr anchor="b"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Must make students think abstractly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Allows students to analyze information and then answer, “So what?”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Theme in fiction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Main idea in non-fiction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What is the most important thing to know? (Critical content)</a:t>
            </a:r>
          </a:p>
        </p:txBody>
      </p:sp>
      <p:pic>
        <p:nvPicPr>
          <p:cNvPr id="6" name="Picture 5" descr="A green sign with white columns">
            <a:extLst>
              <a:ext uri="{FF2B5EF4-FFF2-40B4-BE49-F238E27FC236}">
                <a16:creationId xmlns:a16="http://schemas.microsoft.com/office/drawing/2014/main" id="{93A5D635-69BC-EF03-7084-88E99572F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61" y="1895857"/>
            <a:ext cx="2784836" cy="278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33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B5A3-50E0-1C87-ED0E-A6C571E82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1" u="sng" dirty="0"/>
              <a:t>Analyze/Apply Level</a:t>
            </a:r>
          </a:p>
        </p:txBody>
      </p:sp>
      <p:pic>
        <p:nvPicPr>
          <p:cNvPr id="5" name="Picture 4" descr="Pipette adding DNA sample to a petri dish">
            <a:extLst>
              <a:ext uri="{FF2B5EF4-FFF2-40B4-BE49-F238E27FC236}">
                <a16:creationId xmlns:a16="http://schemas.microsoft.com/office/drawing/2014/main" id="{F8D84DDC-E0DD-C95D-E57D-25104C995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2" r="3632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2C13637-E3C8-321F-610F-ADC556329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How does the Big Idea of supply compare to the Big Idea of demand?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Which details argue against the Big Idea that demand influences cost?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What else can we apply the Big Idea of supply and demand to that we've learned previously?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If this Big Idea is true for ____, what else might it be true for?</a:t>
            </a:r>
          </a:p>
        </p:txBody>
      </p:sp>
    </p:spTree>
    <p:extLst>
      <p:ext uri="{BB962C8B-B14F-4D97-AF65-F5344CB8AC3E}">
        <p14:creationId xmlns:p14="http://schemas.microsoft.com/office/powerpoint/2010/main" val="316203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90044-9E12-C3C5-C6F2-C33C7CC71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669925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Evaluate Level	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3D224399-6D91-58CA-36B0-8A3344BC4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1" y="2288833"/>
            <a:ext cx="5608319" cy="371157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 order to agree with the need for advertising, what idea or facts do we need to accept?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Does advertising have a winner or a loser?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Which fact is most useful to defend the idea that saving money is important?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 order to agree that credit cards can be both positive and negative, what ideas or facts do we need to accept?</a:t>
            </a:r>
          </a:p>
        </p:txBody>
      </p:sp>
      <p:pic>
        <p:nvPicPr>
          <p:cNvPr id="5" name="Picture 4" descr="A part of a bamboo flute">
            <a:extLst>
              <a:ext uri="{FF2B5EF4-FFF2-40B4-BE49-F238E27FC236}">
                <a16:creationId xmlns:a16="http://schemas.microsoft.com/office/drawing/2014/main" id="{CDC1AE2E-C6E2-00B2-50A5-42AC651A9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727" y="1147862"/>
            <a:ext cx="4562263" cy="45622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936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Vibrant multicolour checkered floor design">
            <a:extLst>
              <a:ext uri="{FF2B5EF4-FFF2-40B4-BE49-F238E27FC236}">
                <a16:creationId xmlns:a16="http://schemas.microsoft.com/office/drawing/2014/main" id="{48025416-04C8-2716-DA90-31BAFBFDD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46" r="20023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39CF5-8565-E966-61EA-CEE3F8C5D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1" y="328512"/>
            <a:ext cx="4778387" cy="1628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u="sng" dirty="0"/>
              <a:t>Synthesize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E0870-AA2A-FFB9-BA40-54F27D0CC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1" y="1957483"/>
            <a:ext cx="4659756" cy="4301584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How would you determine that a saving account is essential?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Which details are important to include when recounting your visit to Enterprise Village?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What would happen if we eliminated credit cards?  Would it change things in an important way?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What do the details about the philanthropists you read about reveal about their character?</a:t>
            </a:r>
          </a:p>
        </p:txBody>
      </p:sp>
    </p:spTree>
    <p:extLst>
      <p:ext uri="{BB962C8B-B14F-4D97-AF65-F5344CB8AC3E}">
        <p14:creationId xmlns:p14="http://schemas.microsoft.com/office/powerpoint/2010/main" val="3823121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2478</Words>
  <Application>Microsoft Office PowerPoint</Application>
  <PresentationFormat>Widescreen</PresentationFormat>
  <Paragraphs>237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Depth and Complexity</vt:lpstr>
      <vt:lpstr>Details</vt:lpstr>
      <vt:lpstr>Analyze/Apply Level</vt:lpstr>
      <vt:lpstr>Evaluate Level </vt:lpstr>
      <vt:lpstr>Synthesize Level</vt:lpstr>
      <vt:lpstr>Big Idea</vt:lpstr>
      <vt:lpstr>Analyze/Apply Level</vt:lpstr>
      <vt:lpstr>Evaluate Level </vt:lpstr>
      <vt:lpstr>Synthesize Level</vt:lpstr>
      <vt:lpstr>Language of the Discipline</vt:lpstr>
      <vt:lpstr>Analyze/Apply Level</vt:lpstr>
      <vt:lpstr>Evaluate Level </vt:lpstr>
      <vt:lpstr>Synthesize Level</vt:lpstr>
      <vt:lpstr>Rules</vt:lpstr>
      <vt:lpstr>Analyze/Apply Level</vt:lpstr>
      <vt:lpstr>Evaluate Level </vt:lpstr>
      <vt:lpstr>Synthesize Level</vt:lpstr>
      <vt:lpstr>Patterns</vt:lpstr>
      <vt:lpstr>Analyze/Apply Level</vt:lpstr>
      <vt:lpstr>Evaluate Level </vt:lpstr>
      <vt:lpstr>Synthesize Level</vt:lpstr>
      <vt:lpstr>Unanswered Questions</vt:lpstr>
      <vt:lpstr>Analyze/Apply Level</vt:lpstr>
      <vt:lpstr>Evaluate Level </vt:lpstr>
      <vt:lpstr>Synthesize Level</vt:lpstr>
      <vt:lpstr>Trends</vt:lpstr>
      <vt:lpstr>Analyze/Apply Level</vt:lpstr>
      <vt:lpstr>Evaluate Level </vt:lpstr>
      <vt:lpstr>Synthesize Level</vt:lpstr>
      <vt:lpstr>Ethics</vt:lpstr>
      <vt:lpstr>Analyze/Apply Level</vt:lpstr>
      <vt:lpstr>Evaluate Level </vt:lpstr>
      <vt:lpstr>Synthesize Level</vt:lpstr>
      <vt:lpstr>Change Over Time</vt:lpstr>
      <vt:lpstr>Analyze/Apply Level</vt:lpstr>
      <vt:lpstr>Evaluate Level </vt:lpstr>
      <vt:lpstr>Synthesize Level</vt:lpstr>
      <vt:lpstr>Across Disciplines</vt:lpstr>
      <vt:lpstr>Analyze/Apply Level</vt:lpstr>
      <vt:lpstr>Evaluate Level </vt:lpstr>
      <vt:lpstr>Synthesize Level</vt:lpstr>
      <vt:lpstr>Multiple Perspectives</vt:lpstr>
      <vt:lpstr>Analyze/Apply Level</vt:lpstr>
      <vt:lpstr>Evaluate Level </vt:lpstr>
      <vt:lpstr>Synthesize Level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Depth and Complexity</dc:title>
  <dc:creator>Campogni Francine</dc:creator>
  <cp:lastModifiedBy>Campogni Francine</cp:lastModifiedBy>
  <cp:revision>1</cp:revision>
  <dcterms:created xsi:type="dcterms:W3CDTF">2023-08-10T12:01:27Z</dcterms:created>
  <dcterms:modified xsi:type="dcterms:W3CDTF">2023-08-14T13:35:21Z</dcterms:modified>
</cp:coreProperties>
</file>