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gni Francine" userId="06901049-3352-4bf5-a3aa-346bccec1a3e" providerId="ADAL" clId="{1BE7EA03-CD33-4AA4-9069-C36A9CD294B0}"/>
    <pc:docChg chg="modSld">
      <pc:chgData name="Campogni Francine" userId="06901049-3352-4bf5-a3aa-346bccec1a3e" providerId="ADAL" clId="{1BE7EA03-CD33-4AA4-9069-C36A9CD294B0}" dt="2023-08-25T16:46:51.944" v="7" actId="1076"/>
      <pc:docMkLst>
        <pc:docMk/>
      </pc:docMkLst>
      <pc:sldChg chg="modSp mod">
        <pc:chgData name="Campogni Francine" userId="06901049-3352-4bf5-a3aa-346bccec1a3e" providerId="ADAL" clId="{1BE7EA03-CD33-4AA4-9069-C36A9CD294B0}" dt="2023-08-25T16:46:51.944" v="7" actId="1076"/>
        <pc:sldMkLst>
          <pc:docMk/>
          <pc:sldMk cId="1241799164" sldId="260"/>
        </pc:sldMkLst>
        <pc:picChg chg="mod">
          <ac:chgData name="Campogni Francine" userId="06901049-3352-4bf5-a3aa-346bccec1a3e" providerId="ADAL" clId="{1BE7EA03-CD33-4AA4-9069-C36A9CD294B0}" dt="2023-08-25T16:46:51.944" v="7" actId="1076"/>
          <ac:picMkLst>
            <pc:docMk/>
            <pc:sldMk cId="1241799164" sldId="260"/>
            <ac:picMk id="5" creationId="{09C85FD4-B0DB-DEC0-5C70-19C6EDE12286}"/>
          </ac:picMkLst>
        </pc:picChg>
      </pc:sldChg>
      <pc:sldChg chg="addSp modSp mod">
        <pc:chgData name="Campogni Francine" userId="06901049-3352-4bf5-a3aa-346bccec1a3e" providerId="ADAL" clId="{1BE7EA03-CD33-4AA4-9069-C36A9CD294B0}" dt="2023-08-25T16:46:42.928" v="4" actId="1076"/>
        <pc:sldMkLst>
          <pc:docMk/>
          <pc:sldMk cId="1148355310" sldId="261"/>
        </pc:sldMkLst>
        <pc:picChg chg="add mod">
          <ac:chgData name="Campogni Francine" userId="06901049-3352-4bf5-a3aa-346bccec1a3e" providerId="ADAL" clId="{1BE7EA03-CD33-4AA4-9069-C36A9CD294B0}" dt="2023-08-25T16:46:42.928" v="4" actId="1076"/>
          <ac:picMkLst>
            <pc:docMk/>
            <pc:sldMk cId="1148355310" sldId="261"/>
            <ac:picMk id="5" creationId="{B72EE94E-1A4B-2FDF-8131-EAC4487283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C11FE-4540-3494-4602-5886A813C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85E8D-80D7-596C-4B3A-8D03AC2BC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BA3D5-1F3C-168E-DB55-E88BDDBC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E72D-0E53-D3F6-6B88-2623535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D2AD2-3980-77AF-AFC0-6632BF37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B571-180B-0AF9-F1FC-6EBD983D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95691-1889-1D28-52F4-45B450307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6810-E936-D406-54BE-723C0364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6200A-EA7F-6268-444A-1A1481E7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9C81F-DB5A-E69B-0F0A-503B7804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9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8968AD-A8DD-BF4C-23D7-218B0C3EA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1A654-1AA0-5F6E-B22D-9F8D6ACDF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ABD34-6451-3B6B-3BF7-AC74E13F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EAF7E-D655-327E-F268-49CAFAF5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42FEE-F802-5828-9CED-F4B9C052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40DF5-2695-A36D-9DEB-1BBF7A1D7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809D-B8A1-B0CB-2003-94DEF7575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E1EA3-9D97-C24C-974E-309BE689D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B877D-548C-842D-0A89-64297ADC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8AF4C-D54F-51DE-8450-F43CC2FC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4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E8F1-5A8E-4E44-98E3-D28F0892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0E20A-480F-1DBA-1DEB-9794F81AA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72A32-F04F-4C7A-6BED-A95F5FA6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F9F9A-D532-036D-2677-28B2D6E9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EE718-5E91-20D7-FAD7-9CF74915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3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8237-96A2-924C-175B-CE79375E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27E4B-DF13-B505-EFC4-B886CDED7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0FACC-6A40-DF17-1830-817435AF2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64D65-57BD-D250-BEC9-DEEB5517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0A9EE-0DFC-7806-FE5B-E2A31F72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61C76-CF7F-3B2B-AEB2-C7BBE0D3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294B-D07F-CCCF-9B21-D5BB85A48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0A02B-3576-D044-1472-EBBB91572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B3E27-1334-06D2-6170-A754BEFAB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E0D4C3-E0AB-F8B4-C3D3-CF7B963ED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0C86B-FE38-38A7-376D-6CF3151D5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6CD7D-E0CF-738D-D631-D3DE4310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B9DF1-4DD2-A43F-7FF7-C4FDF00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784B8-1F5B-600C-0854-463F4931C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2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2C94-2CFC-EAC5-80CA-3CCAB399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CB7E20-20C8-58DB-C150-C8D460BE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0F65A-ABFD-66C9-4278-AEF3B9A8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02706-866D-9F06-98AF-1B03B2FC3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6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0F2C3F-EA31-3114-52D4-13180119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CD24F9-58BF-C139-6DD4-62A16FA0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AC3A7-7EC2-6628-EB70-E60822CE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333E-73DB-D862-1D41-3208B8BB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51FE7-905A-0C1B-0936-7441DB79A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683C3-D6F3-D1D7-FE51-8ABE5EF6B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62028-92FB-FFE3-6A98-2DE29D0D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DD6B7-9501-2743-7C02-70C8C1CD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4CEBC-A57C-6616-4F6A-DBE6070B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B0004-0027-1CE6-8C40-4A7D3618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2F10F2-C9D4-B3C3-05CC-AAC75DCA3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57B35-4010-4679-7DD9-0C769A7C7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CB497-D940-8D4D-855B-29942259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8E21D-2EB0-DE24-CDE2-F9186177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3E352-5C95-B9F0-2FFD-0938B9027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EF91D-13A3-A30E-EA8D-EEDA340B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D6760-6A5E-38C2-394F-C5BEC5C10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929F2-4AB1-1EB9-F4AE-5DB9FDD0A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F6693-9070-4706-8BED-865631EAED73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76C57-5E81-1D1B-666A-5412A4331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C773-6F42-818C-780D-68B542244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2802C-C92C-44CF-9EBF-B03FE8BA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2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2EF9-6C9F-688B-F112-F77587C1B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0291"/>
            <a:ext cx="9144000" cy="1385454"/>
          </a:xfrm>
        </p:spPr>
        <p:txBody>
          <a:bodyPr/>
          <a:lstStyle/>
          <a:p>
            <a:r>
              <a:rPr lang="en-US" dirty="0"/>
              <a:t>6 Thinking Hats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04E98-9A13-CDF4-BD09-9792217F7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781" y="2282196"/>
            <a:ext cx="11050437" cy="1655762"/>
          </a:xfrm>
        </p:spPr>
        <p:txBody>
          <a:bodyPr/>
          <a:lstStyle/>
          <a:p>
            <a:pPr algn="l"/>
            <a:r>
              <a:rPr lang="en-US" dirty="0"/>
              <a:t>A routine for exploring Enterprise Village from several different perspectives.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FA7725CB-2E35-06B0-97BC-166D06668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516" y="2874660"/>
            <a:ext cx="6019331" cy="374703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30544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67A7D9-C3D0-4DA7-B9BF-8C94AC67094A}"/>
              </a:ext>
            </a:extLst>
          </p:cNvPr>
          <p:cNvSpPr txBox="1"/>
          <p:nvPr/>
        </p:nvSpPr>
        <p:spPr>
          <a:xfrm>
            <a:off x="804997" y="197963"/>
            <a:ext cx="4706803" cy="5863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We will go over the criteria for each Hat on the next few slides.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will meet with your business group and work through each Hat.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Finally, you will craft a </a:t>
            </a:r>
            <a:r>
              <a:rPr lang="en-US" sz="2000" b="1" dirty="0">
                <a:solidFill>
                  <a:srgbClr val="000000"/>
                </a:solidFill>
              </a:rPr>
              <a:t>PLAN OF ACTION </a:t>
            </a:r>
            <a:r>
              <a:rPr lang="en-US" sz="2000" dirty="0">
                <a:solidFill>
                  <a:srgbClr val="000000"/>
                </a:solidFill>
              </a:rPr>
              <a:t>to guarantee a successful day at Enterprise Village.</a:t>
            </a:r>
          </a:p>
        </p:txBody>
      </p:sp>
      <p:pic>
        <p:nvPicPr>
          <p:cNvPr id="2" name="Picture 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DA7DCE0-E2D1-45A2-BCB9-CE2D31E071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25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0189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88A4DA-7D01-430C-97F4-7BCBB623AF65}"/>
              </a:ext>
            </a:extLst>
          </p:cNvPr>
          <p:cNvSpPr txBox="1"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u="sng" dirty="0"/>
              <a:t>WHITE HAT: </a:t>
            </a:r>
            <a:r>
              <a:rPr lang="en-US" dirty="0"/>
              <a:t>With your business group, generate a list with </a:t>
            </a:r>
            <a:r>
              <a:rPr lang="en-US" b="1" dirty="0"/>
              <a:t>facts</a:t>
            </a:r>
            <a:r>
              <a:rPr lang="en-US" dirty="0"/>
              <a:t> that you have learned about Enterprise Village  What information do you have?  What information do you need?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RED HAT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Next, what </a:t>
            </a:r>
            <a:r>
              <a:rPr lang="en-US" b="1" dirty="0">
                <a:solidFill>
                  <a:srgbClr val="FF0000"/>
                </a:solidFill>
              </a:rPr>
              <a:t>FEELINGS</a:t>
            </a:r>
            <a:r>
              <a:rPr lang="en-US" dirty="0"/>
              <a:t> might come up as you work at Enterprise Village?  What will you like about working in a business group?  What might you dislike?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CE7A2A-6647-4434-8A83-584538E24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16" y="1972345"/>
            <a:ext cx="6070740" cy="30505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D6E6B3-B00B-8060-4648-52B9DAADE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451" y="157467"/>
            <a:ext cx="2351523" cy="168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7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250BED-6FD1-445D-AECF-01CFF6FE4780}"/>
              </a:ext>
            </a:extLst>
          </p:cNvPr>
          <p:cNvSpPr txBox="1"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FFFF00"/>
                </a:highlight>
              </a:rPr>
              <a:t>YELLOW HAT: </a:t>
            </a:r>
            <a:r>
              <a:rPr lang="en-US" dirty="0">
                <a:highlight>
                  <a:srgbClr val="FFFF00"/>
                </a:highlight>
              </a:rPr>
              <a:t>  </a:t>
            </a:r>
            <a:r>
              <a:rPr lang="en-US" dirty="0"/>
              <a:t>What are the </a:t>
            </a:r>
            <a:r>
              <a:rPr lang="en-US" dirty="0">
                <a:highlight>
                  <a:srgbClr val="FFFF00"/>
                </a:highlight>
              </a:rPr>
              <a:t>BENEFITS </a:t>
            </a:r>
            <a:r>
              <a:rPr lang="en-US" dirty="0"/>
              <a:t>and </a:t>
            </a:r>
            <a:r>
              <a:rPr lang="en-US" dirty="0">
                <a:highlight>
                  <a:srgbClr val="FFFF00"/>
                </a:highlight>
              </a:rPr>
              <a:t>POSITIVE</a:t>
            </a:r>
            <a:r>
              <a:rPr lang="en-US" dirty="0"/>
              <a:t> aspects about working in a business?  What </a:t>
            </a:r>
            <a:r>
              <a:rPr lang="en-US" dirty="0">
                <a:highlight>
                  <a:srgbClr val="FFFF00"/>
                </a:highlight>
              </a:rPr>
              <a:t>VALUES</a:t>
            </a:r>
            <a:r>
              <a:rPr lang="en-US" dirty="0"/>
              <a:t> should each member bring to the Enterprise Village work environment?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u="sng" dirty="0"/>
              <a:t>BLACK HAT:</a:t>
            </a:r>
            <a:r>
              <a:rPr lang="en-US" b="1" dirty="0"/>
              <a:t>  </a:t>
            </a:r>
            <a:r>
              <a:rPr lang="en-US" dirty="0"/>
              <a:t>What </a:t>
            </a:r>
            <a:r>
              <a:rPr lang="en-US" b="1" dirty="0"/>
              <a:t>DANGERS, DIFFICULTIES and POTENTIAL PROBLEMS </a:t>
            </a:r>
            <a:r>
              <a:rPr lang="en-US" dirty="0"/>
              <a:t>might arise?  What might go wrong?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2E1C0A-B9F6-4766-9D83-61BA489FA7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91"/>
          <a:stretch/>
        </p:blipFill>
        <p:spPr>
          <a:xfrm>
            <a:off x="6187456" y="2076528"/>
            <a:ext cx="5203646" cy="24720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C85FD4-B0DB-DEC0-5C70-19C6EDE12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106" y="164711"/>
            <a:ext cx="2224713" cy="159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9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E9BA4D-5D20-4DAA-8CCE-1A806F9EE955}"/>
              </a:ext>
            </a:extLst>
          </p:cNvPr>
          <p:cNvSpPr txBox="1"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sng" strike="noStrike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GREEN HAT: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 What are some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NEW IDEAS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or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POSSIBILITIES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about resolving conflict at Enterprise Village?  You cannot ask your teacher or volunteer to solve your group problems repeatedly.  What are some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creative ways to reach agreement?</a:t>
            </a:r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sng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sng" strike="noStrike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BLUE HAT: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Summarize what you and your group have discussed about Enterprise Village using the 6 Thinking Hats strategy. 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CREATE A PLAN OF ACTION 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for your business to be a success!</a:t>
            </a:r>
            <a:endParaRPr kumimoji="0" lang="en-US" b="0" i="0" u="sng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picture containing table&#10;&#10;Description automatically generated">
            <a:extLst>
              <a:ext uri="{FF2B5EF4-FFF2-40B4-BE49-F238E27FC236}">
                <a16:creationId xmlns:a16="http://schemas.microsoft.com/office/drawing/2014/main" id="{40831C56-7B5C-4482-AE20-2172F5AE0D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93" r="2" b="2"/>
          <a:stretch/>
        </p:blipFill>
        <p:spPr>
          <a:xfrm>
            <a:off x="6475490" y="1675027"/>
            <a:ext cx="5140265" cy="29912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2EE94E-1A4B-2FDF-8131-EAC448728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146" y="116479"/>
            <a:ext cx="2264133" cy="162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5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6 Thinking Hats Activity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Thinking Hats Activity</dc:title>
  <dc:creator>Campogni Francine</dc:creator>
  <cp:lastModifiedBy>Campogni Francine</cp:lastModifiedBy>
  <cp:revision>1</cp:revision>
  <dcterms:created xsi:type="dcterms:W3CDTF">2023-08-25T16:28:12Z</dcterms:created>
  <dcterms:modified xsi:type="dcterms:W3CDTF">2023-08-25T16:46:52Z</dcterms:modified>
</cp:coreProperties>
</file>