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3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3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5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24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9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5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10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1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9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8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4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3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4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9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63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sb.org/domain/12708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658F580E-82F6-BEEA-2BA0-838604633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65" b="8178"/>
          <a:stretch/>
        </p:blipFill>
        <p:spPr>
          <a:xfrm>
            <a:off x="0" y="67579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726A5-A295-52D8-00BD-76A251B67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920151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Quick Writes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E5409-725E-AAD3-9D32-1C2FD8EA5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4" y="4416725"/>
            <a:ext cx="6623009" cy="79377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5000" dirty="0"/>
              <a:t>Questions are based on Bloom’s Taxonomy.</a:t>
            </a:r>
          </a:p>
          <a:p>
            <a:pPr algn="r"/>
            <a:r>
              <a:rPr lang="en-US" sz="4000" dirty="0">
                <a:solidFill>
                  <a:srgbClr val="D739AE"/>
                </a:solidFill>
              </a:rPr>
              <a:t>Enterprise Village</a:t>
            </a:r>
          </a:p>
          <a:p>
            <a:pPr algn="r"/>
            <a:r>
              <a:rPr lang="en-US" sz="4000" dirty="0">
                <a:solidFill>
                  <a:srgbClr val="D739AE"/>
                </a:solidFill>
              </a:rPr>
              <a:t>Francine Campogni</a:t>
            </a:r>
          </a:p>
        </p:txBody>
      </p:sp>
    </p:spTree>
    <p:extLst>
      <p:ext uri="{BB962C8B-B14F-4D97-AF65-F5344CB8AC3E}">
        <p14:creationId xmlns:p14="http://schemas.microsoft.com/office/powerpoint/2010/main" val="213419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9: 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what your assigned business provides at Enterprise Village.</a:t>
            </a:r>
          </a:p>
          <a:p>
            <a:r>
              <a:rPr lang="en-US" dirty="0"/>
              <a:t>Summarize what you learned about your assigned business.</a:t>
            </a:r>
          </a:p>
          <a:p>
            <a:r>
              <a:rPr lang="en-US" dirty="0"/>
              <a:t>Illustrate a full-page advertisement for your assigned business.</a:t>
            </a:r>
          </a:p>
          <a:p>
            <a:r>
              <a:rPr lang="en-US" dirty="0"/>
              <a:t>Categorize the Enterprise Village business into two groups to reflect how they are different.</a:t>
            </a:r>
          </a:p>
          <a:p>
            <a:r>
              <a:rPr lang="en-US" dirty="0"/>
              <a:t>Create a one-pager to show what you have learned about your assigned business.</a:t>
            </a:r>
          </a:p>
          <a:p>
            <a:r>
              <a:rPr lang="en-US" dirty="0"/>
              <a:t>Predict how your day will go based on what you have learned about your assigned business.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Research activity.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Links are posted on Canvas for you to display, or students may visit our website to access the information.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hlinkClick r:id="rId2"/>
              </a:rPr>
              <a:t>https://www.pcsb.org/domain/12708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5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10: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a slogan that you are familiar with.  Identify where you have heard or seen it.</a:t>
            </a:r>
          </a:p>
          <a:p>
            <a:r>
              <a:rPr lang="en-US" dirty="0"/>
              <a:t>Describe how symbols and images are important to advertisements.</a:t>
            </a:r>
          </a:p>
          <a:p>
            <a:r>
              <a:rPr lang="en-US" dirty="0"/>
              <a:t>Illustrate a symbol or image to represent your assigned business at Enterprise Village.</a:t>
            </a:r>
          </a:p>
          <a:p>
            <a:r>
              <a:rPr lang="en-US" dirty="0"/>
              <a:t>Calculate the importance of advertisement on sales.  On a scale of 1 to 5, how important do you think advertising is?</a:t>
            </a:r>
          </a:p>
          <a:p>
            <a:r>
              <a:rPr lang="en-US" dirty="0"/>
              <a:t>Compose a slogan to represent your determination this year.</a:t>
            </a:r>
          </a:p>
          <a:p>
            <a:r>
              <a:rPr lang="en-US" dirty="0"/>
              <a:t>Predict what your assigned job will be like at the Village and create a slogan to support your thinking.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Questions can be posed after students have completed the Nearpod on symbols, images and slogans.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3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11: Advertising at Enterprise Village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components of a good advertisement.</a:t>
            </a:r>
          </a:p>
          <a:p>
            <a:r>
              <a:rPr lang="en-US" dirty="0"/>
              <a:t>Discuss with your business members what your newspaper advertisement should look like.</a:t>
            </a:r>
          </a:p>
          <a:p>
            <a:r>
              <a:rPr lang="en-US" dirty="0"/>
              <a:t>Put your radio advertisement into practice by saying it aloud.</a:t>
            </a:r>
          </a:p>
          <a:p>
            <a:r>
              <a:rPr lang="en-US" dirty="0"/>
              <a:t>Organize the most important characteristics of your business that you wish to include in your ad.</a:t>
            </a:r>
          </a:p>
          <a:p>
            <a:r>
              <a:rPr lang="en-US" dirty="0"/>
              <a:t>Create a newspaper and radio advertisements to share with your group members, then vote for the winning advertisement.</a:t>
            </a:r>
          </a:p>
          <a:p>
            <a:r>
              <a:rPr lang="en-US" dirty="0"/>
              <a:t>Judge the quality of the advertisements your group created.  Which one BEST highlights your assigned business?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Students will create newspaper and radio advertisements.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8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12: Supply and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how supply and demand are related.</a:t>
            </a:r>
          </a:p>
          <a:p>
            <a:r>
              <a:rPr lang="en-US" dirty="0"/>
              <a:t>Describe how the characters in the book solved their business conflict.</a:t>
            </a:r>
          </a:p>
          <a:p>
            <a:r>
              <a:rPr lang="en-US" dirty="0"/>
              <a:t>Relate the concept of supply to the concept of demand.</a:t>
            </a:r>
          </a:p>
          <a:p>
            <a:r>
              <a:rPr lang="en-US" dirty="0"/>
              <a:t>Compare how the character’s lemonade stand changed from the beginning to the end of the book.</a:t>
            </a:r>
          </a:p>
          <a:p>
            <a:r>
              <a:rPr lang="en-US" dirty="0"/>
              <a:t>Create a business plan based on the scenario in the book.</a:t>
            </a:r>
          </a:p>
          <a:p>
            <a:r>
              <a:rPr lang="en-US" dirty="0"/>
              <a:t>Predict how supply and demand will affect your business at Enterprise Village.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Based on the book “Lemons and Lemonade: A Book about Supply and Demand”.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Link for read aloud is posted on Canvas.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1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13: Price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five most important things to include when setting a selling price.</a:t>
            </a:r>
          </a:p>
          <a:p>
            <a:r>
              <a:rPr lang="en-US" dirty="0"/>
              <a:t>Describe how an increase in price will affect sales.</a:t>
            </a:r>
          </a:p>
          <a:p>
            <a:r>
              <a:rPr lang="en-US" dirty="0"/>
              <a:t>Calculate the selling price of your favorite toy.</a:t>
            </a:r>
          </a:p>
          <a:p>
            <a:r>
              <a:rPr lang="en-US" dirty="0"/>
              <a:t>Examine how prices change at your local grocery store from week to week.  Why do you think this is?</a:t>
            </a:r>
          </a:p>
          <a:p>
            <a:r>
              <a:rPr lang="en-US" dirty="0"/>
              <a:t>Discuss how selling prices will impact your profit at Enterprise Village.</a:t>
            </a:r>
          </a:p>
          <a:p>
            <a:r>
              <a:rPr lang="en-US" dirty="0"/>
              <a:t>Appraise an item found in your desk.  What would a reasonable selling price be?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Questions based on Bloom’s taxonomy.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4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14: Bank Loans and Promissory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components of a bank loan application.</a:t>
            </a:r>
          </a:p>
          <a:p>
            <a:r>
              <a:rPr lang="en-US" dirty="0"/>
              <a:t>Describe how a promissory note is related to a bank loan.</a:t>
            </a:r>
          </a:p>
          <a:p>
            <a:r>
              <a:rPr lang="en-US" dirty="0"/>
              <a:t>Use the bank loan application found in your ELA guide to calculate total operating costs.</a:t>
            </a:r>
          </a:p>
          <a:p>
            <a:r>
              <a:rPr lang="en-US" dirty="0"/>
              <a:t>Contrast bank loans with salary paychecks.</a:t>
            </a:r>
          </a:p>
          <a:p>
            <a:r>
              <a:rPr lang="en-US" dirty="0"/>
              <a:t>Discuss your assigned business’ salary amounts.</a:t>
            </a:r>
          </a:p>
          <a:p>
            <a:r>
              <a:rPr lang="en-US" dirty="0"/>
              <a:t>Defend the right of banks to charge interest.  Do you agree or disagree with this practice?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Lesson 14 in ELA Activity guides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Precursor to students completing Business Workbooks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7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63B4-BD72-64A7-7C05-8B6BDDA4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Goods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E248-6CC6-E303-B73C-F1954BDC8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details are true of both GOODS and SERVICES?</a:t>
            </a:r>
          </a:p>
          <a:p>
            <a:r>
              <a:rPr lang="en-US" dirty="0"/>
              <a:t>Give an example of a SERVICE.</a:t>
            </a:r>
          </a:p>
          <a:p>
            <a:r>
              <a:rPr lang="en-US" dirty="0"/>
              <a:t>List 3 examples of GOODS.</a:t>
            </a:r>
          </a:p>
          <a:p>
            <a:r>
              <a:rPr lang="en-US" dirty="0"/>
              <a:t>Describe how a SERVICE can also contain a GOOD.</a:t>
            </a:r>
          </a:p>
          <a:p>
            <a:r>
              <a:rPr lang="en-US" dirty="0"/>
              <a:t>Use the words GOODS and SERVICE in a sentence.</a:t>
            </a:r>
          </a:p>
          <a:p>
            <a:r>
              <a:rPr lang="en-US" dirty="0"/>
              <a:t>Contrast a GOOD from a SERVICE.</a:t>
            </a:r>
          </a:p>
          <a:p>
            <a:r>
              <a:rPr lang="en-US" dirty="0"/>
              <a:t>Create a diagram to show how goods are consumed or used.</a:t>
            </a:r>
          </a:p>
          <a:p>
            <a:r>
              <a:rPr lang="en-US" dirty="0"/>
              <a:t>Compare a GOOD with a SERVICE.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844B1-670D-B5B0-740B-E04196AFB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After reading the article, select a quick write question for students to write to.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 are based on Bloom’s Taxonomy.</a:t>
            </a:r>
          </a:p>
          <a:p>
            <a:endParaRPr lang="en-US" dirty="0"/>
          </a:p>
          <a:p>
            <a:pPr algn="l"/>
            <a:r>
              <a:rPr lang="en-US" dirty="0"/>
              <a:t>Students may circulate and share their thinking.</a:t>
            </a:r>
          </a:p>
        </p:txBody>
      </p:sp>
    </p:spTree>
    <p:extLst>
      <p:ext uri="{BB962C8B-B14F-4D97-AF65-F5344CB8AC3E}">
        <p14:creationId xmlns:p14="http://schemas.microsoft.com/office/powerpoint/2010/main" val="385214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7AEB-3CEE-B030-4645-4AEBC27C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Different Types of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EA6CF-4F3B-FA95-F101-FB0F0046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two different types of money.</a:t>
            </a:r>
          </a:p>
          <a:p>
            <a:r>
              <a:rPr lang="en-US" dirty="0"/>
              <a:t>Describe how gifts are different from earnings.</a:t>
            </a:r>
          </a:p>
          <a:p>
            <a:r>
              <a:rPr lang="en-US" dirty="0"/>
              <a:t>Relate allowance to providing a service.</a:t>
            </a:r>
          </a:p>
          <a:p>
            <a:r>
              <a:rPr lang="en-US" dirty="0"/>
              <a:t>Differentiate between cash and debit cards.</a:t>
            </a:r>
          </a:p>
          <a:p>
            <a:r>
              <a:rPr lang="en-US" dirty="0"/>
              <a:t>Design a poster (or one pager) to teach others about the different forms of money.</a:t>
            </a:r>
          </a:p>
          <a:p>
            <a:r>
              <a:rPr lang="en-US" dirty="0"/>
              <a:t>Which do you value more?  Money earned from earnings or money received from an allowance?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80D10-A8C7-7E2B-AE1B-C13348C5F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Post read aloud or Nearpod completion of “What’s in Your Pocket?” from </a:t>
            </a:r>
            <a:r>
              <a:rPr lang="en-US" u="sng" dirty="0"/>
              <a:t>Show Me the Money (pgs. 32-33)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9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 a drawing of a debit card with annotations.</a:t>
            </a:r>
          </a:p>
          <a:p>
            <a:r>
              <a:rPr lang="en-US" dirty="0"/>
              <a:t>Summarize the attributes of electronic banking.</a:t>
            </a:r>
          </a:p>
          <a:p>
            <a:r>
              <a:rPr lang="en-US" dirty="0"/>
              <a:t>Relate how safety and privacy are protected when using debit or credit cards.</a:t>
            </a:r>
          </a:p>
          <a:p>
            <a:r>
              <a:rPr lang="en-US" dirty="0"/>
              <a:t>Compare debit cards and credit cards.</a:t>
            </a:r>
          </a:p>
          <a:p>
            <a:r>
              <a:rPr lang="en-US" dirty="0"/>
              <a:t>Design a credit card that could be used at school.</a:t>
            </a:r>
          </a:p>
          <a:p>
            <a:r>
              <a:rPr lang="en-US" dirty="0"/>
              <a:t>Predict what debit cards will be like in the future.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Post read aloud or Nearpod completion of “Fantastic Plastic!” from </a:t>
            </a:r>
            <a:r>
              <a:rPr lang="en-US" u="sng" dirty="0"/>
              <a:t>Show Me the Money (pgs. 24-25)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9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4: Tampa Bay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List the sports you like to play.</a:t>
            </a:r>
          </a:p>
          <a:p>
            <a:r>
              <a:rPr lang="en-US" dirty="0"/>
              <a:t>Describe your favorite memory.</a:t>
            </a:r>
          </a:p>
          <a:p>
            <a:r>
              <a:rPr lang="en-US" dirty="0"/>
              <a:t>Write a book review.</a:t>
            </a:r>
          </a:p>
          <a:p>
            <a:r>
              <a:rPr lang="en-US" dirty="0"/>
              <a:t>Distinguish how your family likes to celebrate special events.</a:t>
            </a:r>
          </a:p>
          <a:p>
            <a:r>
              <a:rPr lang="en-US" dirty="0"/>
              <a:t>Write about a school event that was memorable to you.</a:t>
            </a:r>
          </a:p>
          <a:p>
            <a:r>
              <a:rPr lang="en-US" dirty="0"/>
              <a:t>Choose a movie to write a review about.</a:t>
            </a:r>
          </a:p>
          <a:p>
            <a:r>
              <a:rPr lang="en-US" dirty="0"/>
              <a:t>Create a list poem.</a:t>
            </a:r>
          </a:p>
          <a:p>
            <a:r>
              <a:rPr lang="en-US" dirty="0"/>
              <a:t>Compose directions on a favorite recipe.</a:t>
            </a:r>
          </a:p>
          <a:p>
            <a:r>
              <a:rPr lang="en-US" dirty="0"/>
              <a:t>Write a report on an amazing animal.</a:t>
            </a:r>
          </a:p>
          <a:p>
            <a:r>
              <a:rPr lang="en-US" dirty="0"/>
              <a:t>Plan a summer vacation.</a:t>
            </a:r>
          </a:p>
          <a:p>
            <a:r>
              <a:rPr lang="en-US" dirty="0"/>
              <a:t>Prepare a speech about your pet.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Questions can be used to help students brainstorm ideas for newspaper articles.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 are based on the “Interest Survey” found in the ELA Activity Guide.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1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5: Spending and Saving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the idiom you learned about that was the most interesting to you.</a:t>
            </a:r>
          </a:p>
          <a:p>
            <a:r>
              <a:rPr lang="en-US" dirty="0"/>
              <a:t>Express which idiom (found in Lesson 5) BEST illustrates how you felt on the first day of fifth grade.</a:t>
            </a:r>
          </a:p>
          <a:p>
            <a:r>
              <a:rPr lang="en-US" dirty="0"/>
              <a:t>Choose an idiom to describe how you feel about your upcoming visit to Enterprise Village.</a:t>
            </a:r>
          </a:p>
          <a:p>
            <a:r>
              <a:rPr lang="en-US" dirty="0"/>
              <a:t>Organize the idioms on a timeline to reflect your elementary school year.  Which idiom would reflect your Kindergarten experience?  First grade? Second grade? Etc.</a:t>
            </a:r>
          </a:p>
          <a:p>
            <a:r>
              <a:rPr lang="en-US" dirty="0"/>
              <a:t>Write your own idiom to describe fifth grade.</a:t>
            </a:r>
          </a:p>
          <a:p>
            <a:r>
              <a:rPr lang="en-US" dirty="0"/>
              <a:t>Evaluate the connection between the idiom and the actual words it represents.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Questions are focused on idioms.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2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6: Producers and Consumers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consumers and producers.</a:t>
            </a:r>
          </a:p>
          <a:p>
            <a:r>
              <a:rPr lang="en-US" dirty="0"/>
              <a:t>Discuss how consumers and producers differ in Social Studies and Science.  How are they different?</a:t>
            </a:r>
          </a:p>
          <a:p>
            <a:r>
              <a:rPr lang="en-US" dirty="0"/>
              <a:t>Relate consumers and producers to the economy.</a:t>
            </a:r>
          </a:p>
          <a:p>
            <a:r>
              <a:rPr lang="en-US" dirty="0"/>
              <a:t>Distinguish how producers differ from consumers.</a:t>
            </a:r>
          </a:p>
          <a:p>
            <a:r>
              <a:rPr lang="en-US" dirty="0"/>
              <a:t>Construct a list of details to describe consumers.</a:t>
            </a:r>
          </a:p>
          <a:p>
            <a:r>
              <a:rPr lang="en-US" dirty="0"/>
              <a:t>Support how consumers are important to the economy.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Questions are based on Bloom’s Taxonomy.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7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7: Profit Vs. Non-Profit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attributes of a non-profit organization.</a:t>
            </a:r>
          </a:p>
          <a:p>
            <a:r>
              <a:rPr lang="en-US" dirty="0"/>
              <a:t>Describe how non-profits help society.</a:t>
            </a:r>
          </a:p>
          <a:p>
            <a:r>
              <a:rPr lang="en-US" dirty="0"/>
              <a:t>Illustrate a poster to teach others about non-profits.</a:t>
            </a:r>
          </a:p>
          <a:p>
            <a:r>
              <a:rPr lang="en-US" dirty="0"/>
              <a:t>Contrast non-profit organizations with for-profit organizations.</a:t>
            </a:r>
          </a:p>
          <a:p>
            <a:r>
              <a:rPr lang="en-US" dirty="0"/>
              <a:t>Prepare a short speech to teach others about how non-profits benefit the public.</a:t>
            </a:r>
          </a:p>
          <a:p>
            <a:r>
              <a:rPr lang="en-US" dirty="0"/>
              <a:t>Support your favorite charity by crafting a thank-you letter to them.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Questions are based on Bloom’s Taxonomy.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8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C91A-D001-653E-E8A1-9A23E6F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8: Philanthropy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736C-CADD-855C-A468-3A5185C9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 young philanthropist from your reading that impacted you in a positive way.</a:t>
            </a:r>
          </a:p>
          <a:p>
            <a:r>
              <a:rPr lang="en-US" dirty="0"/>
              <a:t>Describe how a young philanthropist helped to create positive change.</a:t>
            </a:r>
          </a:p>
          <a:p>
            <a:r>
              <a:rPr lang="en-US" dirty="0"/>
              <a:t>Choose a young philanthropist and write a brief summary of his/her impact on the world.</a:t>
            </a:r>
          </a:p>
          <a:p>
            <a:r>
              <a:rPr lang="en-US" dirty="0"/>
              <a:t>Craft a question you would like a young philanthropist to answer.</a:t>
            </a:r>
          </a:p>
          <a:p>
            <a:r>
              <a:rPr lang="en-US" dirty="0"/>
              <a:t>Create a book cover on a young philanthropist.  What would the title be?  What would the book blurb say?</a:t>
            </a:r>
          </a:p>
          <a:p>
            <a:r>
              <a:rPr lang="en-US" dirty="0"/>
              <a:t>Rate a young philanthropist by creating a report card on his/her character traits.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223-DA4D-7C55-2334-3A0FEA48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/>
              <a:t>Based on the article, “Young Visionaries Changing the World”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 based on Bloom’s taxonomy.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69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1402</Words>
  <Application>Microsoft Office PowerPoint</Application>
  <PresentationFormat>Widescreen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Bookman Old Style</vt:lpstr>
      <vt:lpstr>Franklin Gothic Book</vt:lpstr>
      <vt:lpstr>Wingdings 2</vt:lpstr>
      <vt:lpstr>SlateVTI</vt:lpstr>
      <vt:lpstr>Quick Writes</vt:lpstr>
      <vt:lpstr>Lesson 1: Goods and Services</vt:lpstr>
      <vt:lpstr>Lesson 2: Different Types of Money</vt:lpstr>
      <vt:lpstr>Lesson 3: </vt:lpstr>
      <vt:lpstr>Lesson 4: Tampa Bay Times</vt:lpstr>
      <vt:lpstr>Lesson 5: Spending and Saving Money</vt:lpstr>
      <vt:lpstr>Lesson 6: Producers and Consumers</vt:lpstr>
      <vt:lpstr>Lesson 7: Profit Vs. Non-Profit</vt:lpstr>
      <vt:lpstr>Lesson 8: Philanthropy</vt:lpstr>
      <vt:lpstr>Lesson 9: Business Plan</vt:lpstr>
      <vt:lpstr>Lesson 10: Advertising</vt:lpstr>
      <vt:lpstr>Lesson 11: Advertising at Enterprise Village</vt:lpstr>
      <vt:lpstr>Lesson 12: Supply and Demand</vt:lpstr>
      <vt:lpstr>Lesson 13: Price Setting</vt:lpstr>
      <vt:lpstr>Lesson 14: Bank Loans and Promissory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Writes</dc:title>
  <dc:creator>Campogni Francine</dc:creator>
  <cp:lastModifiedBy>Campogni Francine</cp:lastModifiedBy>
  <cp:revision>1</cp:revision>
  <dcterms:created xsi:type="dcterms:W3CDTF">2023-08-25T12:49:11Z</dcterms:created>
  <dcterms:modified xsi:type="dcterms:W3CDTF">2023-08-25T14:18:51Z</dcterms:modified>
</cp:coreProperties>
</file>