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31"/>
  </p:notesMasterIdLst>
  <p:sldIdLst>
    <p:sldId id="256" r:id="rId5"/>
    <p:sldId id="257" r:id="rId6"/>
    <p:sldId id="284" r:id="rId7"/>
    <p:sldId id="258" r:id="rId8"/>
    <p:sldId id="259" r:id="rId9"/>
    <p:sldId id="260" r:id="rId10"/>
    <p:sldId id="262" r:id="rId11"/>
    <p:sldId id="276" r:id="rId12"/>
    <p:sldId id="261" r:id="rId13"/>
    <p:sldId id="277" r:id="rId14"/>
    <p:sldId id="279" r:id="rId15"/>
    <p:sldId id="265" r:id="rId16"/>
    <p:sldId id="286" r:id="rId17"/>
    <p:sldId id="287" r:id="rId18"/>
    <p:sldId id="278" r:id="rId19"/>
    <p:sldId id="280" r:id="rId20"/>
    <p:sldId id="281" r:id="rId21"/>
    <p:sldId id="282" r:id="rId22"/>
    <p:sldId id="283" r:id="rId23"/>
    <p:sldId id="285" r:id="rId24"/>
    <p:sldId id="267" r:id="rId25"/>
    <p:sldId id="275" r:id="rId26"/>
    <p:sldId id="274" r:id="rId27"/>
    <p:sldId id="288" r:id="rId28"/>
    <p:sldId id="289" r:id="rId29"/>
    <p:sldId id="268" r:id="rId3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254021F-0865-46E2-BB68-873588672FD3}" v="7" dt="2021-08-31T20:26:19.95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3" d="100"/>
          <a:sy n="63" d="100"/>
        </p:scale>
        <p:origin x="32" y="3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ata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diagrams/_rels/data14.xml.rels><?xml version="1.0" encoding="UTF-8" standalone="yes"?>
<Relationships xmlns="http://schemas.openxmlformats.org/package/2006/relationships"><Relationship Id="rId8" Type="http://schemas.openxmlformats.org/officeDocument/2006/relationships/image" Target="../media/image42.svg"/><Relationship Id="rId3" Type="http://schemas.openxmlformats.org/officeDocument/2006/relationships/image" Target="../media/image12.png"/><Relationship Id="rId7" Type="http://schemas.openxmlformats.org/officeDocument/2006/relationships/image" Target="../media/image41.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13.svg"/></Relationships>
</file>

<file path=ppt/diagrams/_rels/data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ata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21.svg"/></Relationships>
</file>

<file path=ppt/diagrams/_rels/data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ata6.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14.png"/><Relationship Id="rId7" Type="http://schemas.openxmlformats.org/officeDocument/2006/relationships/image" Target="../media/image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15.svg"/></Relationships>
</file>

<file path=ppt/diagrams/_rels/data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2.png"/><Relationship Id="rId7" Type="http://schemas.openxmlformats.org/officeDocument/2006/relationships/image" Target="../media/image8.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33.svg"/></Relationships>
</file>

<file path=ppt/diagrams/_rels/data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9.svg"/></Relationships>
</file>

<file path=ppt/diagrams/_rels/data9.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6.png"/><Relationship Id="rId7" Type="http://schemas.openxmlformats.org/officeDocument/2006/relationships/image" Target="../media/image38.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7.svg"/></Relationships>
</file>

<file path=ppt/diagrams/_rels/drawing1.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7.svg"/><Relationship Id="rId5" Type="http://schemas.openxmlformats.org/officeDocument/2006/relationships/image" Target="../media/image6.png"/><Relationship Id="rId10" Type="http://schemas.openxmlformats.org/officeDocument/2006/relationships/image" Target="../media/image11.svg"/><Relationship Id="rId4" Type="http://schemas.openxmlformats.org/officeDocument/2006/relationships/image" Target="../media/image5.svg"/><Relationship Id="rId9" Type="http://schemas.openxmlformats.org/officeDocument/2006/relationships/image" Target="../media/image10.png"/></Relationships>
</file>

<file path=ppt/diagrams/_rels/drawing1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9.svg"/><Relationship Id="rId5" Type="http://schemas.openxmlformats.org/officeDocument/2006/relationships/image" Target="../media/image8.png"/><Relationship Id="rId4" Type="http://schemas.openxmlformats.org/officeDocument/2006/relationships/image" Target="../media/image13.svg"/></Relationships>
</file>

<file path=ppt/diagrams/_rels/drawing14.xml.rels><?xml version="1.0" encoding="UTF-8" standalone="yes"?>
<Relationships xmlns="http://schemas.openxmlformats.org/package/2006/relationships"><Relationship Id="rId8" Type="http://schemas.openxmlformats.org/officeDocument/2006/relationships/image" Target="../media/image42.svg"/><Relationship Id="rId3" Type="http://schemas.openxmlformats.org/officeDocument/2006/relationships/image" Target="../media/image12.png"/><Relationship Id="rId7" Type="http://schemas.openxmlformats.org/officeDocument/2006/relationships/image" Target="../media/image41.png"/><Relationship Id="rId2" Type="http://schemas.openxmlformats.org/officeDocument/2006/relationships/image" Target="../media/image3.svg"/><Relationship Id="rId1" Type="http://schemas.openxmlformats.org/officeDocument/2006/relationships/image" Target="../media/image2.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13.svg"/></Relationships>
</file>

<file path=ppt/diagrams/_rels/drawing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svg"/><Relationship Id="rId1" Type="http://schemas.openxmlformats.org/officeDocument/2006/relationships/image" Target="../media/image12.png"/><Relationship Id="rId6" Type="http://schemas.openxmlformats.org/officeDocument/2006/relationships/image" Target="../media/image17.svg"/><Relationship Id="rId5" Type="http://schemas.openxmlformats.org/officeDocument/2006/relationships/image" Target="../media/image16.png"/><Relationship Id="rId4" Type="http://schemas.openxmlformats.org/officeDocument/2006/relationships/image" Target="../media/image15.svg"/></Relationships>
</file>

<file path=ppt/diagrams/_rels/drawing3.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image" Target="../media/image19.svg"/><Relationship Id="rId1" Type="http://schemas.openxmlformats.org/officeDocument/2006/relationships/image" Target="../media/image18.png"/><Relationship Id="rId6" Type="http://schemas.openxmlformats.org/officeDocument/2006/relationships/image" Target="../media/image15.svg"/><Relationship Id="rId5" Type="http://schemas.openxmlformats.org/officeDocument/2006/relationships/image" Target="../media/image14.png"/><Relationship Id="rId4" Type="http://schemas.openxmlformats.org/officeDocument/2006/relationships/image" Target="../media/image21.svg"/></Relationships>
</file>

<file path=ppt/diagrams/_rels/drawing5.xml.rels><?xml version="1.0" encoding="UTF-8" standalone="yes"?>
<Relationships xmlns="http://schemas.openxmlformats.org/package/2006/relationships"><Relationship Id="rId3" Type="http://schemas.openxmlformats.org/officeDocument/2006/relationships/image" Target="../media/image24.png"/><Relationship Id="rId2" Type="http://schemas.openxmlformats.org/officeDocument/2006/relationships/image" Target="../media/image23.svg"/><Relationship Id="rId1" Type="http://schemas.openxmlformats.org/officeDocument/2006/relationships/image" Target="../media/image22.png"/><Relationship Id="rId6" Type="http://schemas.openxmlformats.org/officeDocument/2006/relationships/image" Target="../media/image27.svg"/><Relationship Id="rId5" Type="http://schemas.openxmlformats.org/officeDocument/2006/relationships/image" Target="../media/image26.png"/><Relationship Id="rId4" Type="http://schemas.openxmlformats.org/officeDocument/2006/relationships/image" Target="../media/image25.svg"/></Relationships>
</file>

<file path=ppt/diagrams/_rels/drawing6.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image" Target="../media/image14.png"/><Relationship Id="rId7" Type="http://schemas.openxmlformats.org/officeDocument/2006/relationships/image" Target="../media/image4.png"/><Relationship Id="rId2" Type="http://schemas.openxmlformats.org/officeDocument/2006/relationships/image" Target="../media/image9.svg"/><Relationship Id="rId1" Type="http://schemas.openxmlformats.org/officeDocument/2006/relationships/image" Target="../media/image8.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15.svg"/></Relationships>
</file>

<file path=ppt/diagrams/_rels/drawing7.xml.rels><?xml version="1.0" encoding="UTF-8" standalone="yes"?>
<Relationships xmlns="http://schemas.openxmlformats.org/package/2006/relationships"><Relationship Id="rId8" Type="http://schemas.openxmlformats.org/officeDocument/2006/relationships/image" Target="../media/image9.svg"/><Relationship Id="rId3" Type="http://schemas.openxmlformats.org/officeDocument/2006/relationships/image" Target="../media/image32.png"/><Relationship Id="rId7" Type="http://schemas.openxmlformats.org/officeDocument/2006/relationships/image" Target="../media/image8.png"/><Relationship Id="rId2" Type="http://schemas.openxmlformats.org/officeDocument/2006/relationships/image" Target="../media/image31.svg"/><Relationship Id="rId1" Type="http://schemas.openxmlformats.org/officeDocument/2006/relationships/image" Target="../media/image30.png"/><Relationship Id="rId6" Type="http://schemas.openxmlformats.org/officeDocument/2006/relationships/image" Target="../media/image29.svg"/><Relationship Id="rId5" Type="http://schemas.openxmlformats.org/officeDocument/2006/relationships/image" Target="../media/image28.png"/><Relationship Id="rId4" Type="http://schemas.openxmlformats.org/officeDocument/2006/relationships/image" Target="../media/image33.svg"/></Relationships>
</file>

<file path=ppt/diagrams/_rels/drawing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35.svg"/><Relationship Id="rId5" Type="http://schemas.openxmlformats.org/officeDocument/2006/relationships/image" Target="../media/image34.png"/><Relationship Id="rId4" Type="http://schemas.openxmlformats.org/officeDocument/2006/relationships/image" Target="../media/image9.svg"/></Relationships>
</file>

<file path=ppt/diagrams/_rels/drawing9.xml.rels><?xml version="1.0" encoding="UTF-8" standalone="yes"?>
<Relationships xmlns="http://schemas.openxmlformats.org/package/2006/relationships"><Relationship Id="rId8" Type="http://schemas.openxmlformats.org/officeDocument/2006/relationships/image" Target="../media/image39.svg"/><Relationship Id="rId3" Type="http://schemas.openxmlformats.org/officeDocument/2006/relationships/image" Target="../media/image36.png"/><Relationship Id="rId7" Type="http://schemas.openxmlformats.org/officeDocument/2006/relationships/image" Target="../media/image38.png"/><Relationship Id="rId2" Type="http://schemas.openxmlformats.org/officeDocument/2006/relationships/image" Target="../media/image25.svg"/><Relationship Id="rId1" Type="http://schemas.openxmlformats.org/officeDocument/2006/relationships/image" Target="../media/image24.png"/><Relationship Id="rId6" Type="http://schemas.openxmlformats.org/officeDocument/2006/relationships/image" Target="../media/image5.svg"/><Relationship Id="rId5" Type="http://schemas.openxmlformats.org/officeDocument/2006/relationships/image" Target="../media/image4.png"/><Relationship Id="rId4" Type="http://schemas.openxmlformats.org/officeDocument/2006/relationships/image" Target="../media/image37.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9EAC28C-712F-4BDF-9298-FD7B9A04B0FF}"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5EE2D506-9996-4773-8074-2A278F217F3D}">
      <dgm:prSet/>
      <dgm:spPr/>
      <dgm:t>
        <a:bodyPr/>
        <a:lstStyle/>
        <a:p>
          <a:pPr>
            <a:lnSpc>
              <a:spcPct val="100000"/>
            </a:lnSpc>
          </a:pPr>
          <a:r>
            <a:rPr lang="en-US"/>
            <a:t>Curriculum</a:t>
          </a:r>
        </a:p>
      </dgm:t>
    </dgm:pt>
    <dgm:pt modelId="{28F37AC0-3556-4106-8DBB-D4CAB295FE00}" type="parTrans" cxnId="{FC0C615B-ADB9-421B-8B7C-5005C446FE3E}">
      <dgm:prSet/>
      <dgm:spPr/>
      <dgm:t>
        <a:bodyPr/>
        <a:lstStyle/>
        <a:p>
          <a:endParaRPr lang="en-US"/>
        </a:p>
      </dgm:t>
    </dgm:pt>
    <dgm:pt modelId="{8658F85B-1267-4B34-AE3D-51AA4764CB1D}" type="sibTrans" cxnId="{FC0C615B-ADB9-421B-8B7C-5005C446FE3E}">
      <dgm:prSet/>
      <dgm:spPr/>
      <dgm:t>
        <a:bodyPr/>
        <a:lstStyle/>
        <a:p>
          <a:pPr>
            <a:lnSpc>
              <a:spcPct val="100000"/>
            </a:lnSpc>
          </a:pPr>
          <a:endParaRPr lang="en-US"/>
        </a:p>
      </dgm:t>
    </dgm:pt>
    <dgm:pt modelId="{599E14B8-1082-4E04-B8AF-D4A3914F14F1}">
      <dgm:prSet/>
      <dgm:spPr/>
      <dgm:t>
        <a:bodyPr/>
        <a:lstStyle/>
        <a:p>
          <a:pPr>
            <a:lnSpc>
              <a:spcPct val="100000"/>
            </a:lnSpc>
          </a:pPr>
          <a:r>
            <a:rPr lang="en-US"/>
            <a:t>Homework</a:t>
          </a:r>
        </a:p>
      </dgm:t>
    </dgm:pt>
    <dgm:pt modelId="{157E9E2E-151B-4361-A842-DECAD6AEFF7F}" type="parTrans" cxnId="{DF6DC0AD-F390-48AA-9810-87DA1CEE5F7E}">
      <dgm:prSet/>
      <dgm:spPr/>
      <dgm:t>
        <a:bodyPr/>
        <a:lstStyle/>
        <a:p>
          <a:endParaRPr lang="en-US"/>
        </a:p>
      </dgm:t>
    </dgm:pt>
    <dgm:pt modelId="{EC6D0C8B-50C9-4DA0-88C1-9030ACB637BD}" type="sibTrans" cxnId="{DF6DC0AD-F390-48AA-9810-87DA1CEE5F7E}">
      <dgm:prSet/>
      <dgm:spPr/>
      <dgm:t>
        <a:bodyPr/>
        <a:lstStyle/>
        <a:p>
          <a:pPr>
            <a:lnSpc>
              <a:spcPct val="100000"/>
            </a:lnSpc>
          </a:pPr>
          <a:endParaRPr lang="en-US"/>
        </a:p>
      </dgm:t>
    </dgm:pt>
    <dgm:pt modelId="{8AF0B343-10A5-4249-8F0D-997129778B3A}">
      <dgm:prSet/>
      <dgm:spPr/>
      <dgm:t>
        <a:bodyPr/>
        <a:lstStyle/>
        <a:p>
          <a:pPr>
            <a:lnSpc>
              <a:spcPct val="100000"/>
            </a:lnSpc>
          </a:pPr>
          <a:r>
            <a:rPr lang="en-US"/>
            <a:t>Behavior Plan</a:t>
          </a:r>
        </a:p>
      </dgm:t>
    </dgm:pt>
    <dgm:pt modelId="{26F88AEF-C425-4B29-9B1F-F1F118B487FA}" type="parTrans" cxnId="{0437049B-ED25-4444-97BF-570C6BA4CBA3}">
      <dgm:prSet/>
      <dgm:spPr/>
      <dgm:t>
        <a:bodyPr/>
        <a:lstStyle/>
        <a:p>
          <a:endParaRPr lang="en-US"/>
        </a:p>
      </dgm:t>
    </dgm:pt>
    <dgm:pt modelId="{C27C0642-6547-412E-B140-FBCBD0AF284B}" type="sibTrans" cxnId="{0437049B-ED25-4444-97BF-570C6BA4CBA3}">
      <dgm:prSet/>
      <dgm:spPr/>
      <dgm:t>
        <a:bodyPr/>
        <a:lstStyle/>
        <a:p>
          <a:pPr>
            <a:lnSpc>
              <a:spcPct val="100000"/>
            </a:lnSpc>
          </a:pPr>
          <a:endParaRPr lang="en-US"/>
        </a:p>
      </dgm:t>
    </dgm:pt>
    <dgm:pt modelId="{4C4F67E7-1567-492D-92E9-D8F1EDDE4F67}">
      <dgm:prSet/>
      <dgm:spPr/>
      <dgm:t>
        <a:bodyPr/>
        <a:lstStyle/>
        <a:p>
          <a:pPr>
            <a:lnSpc>
              <a:spcPct val="100000"/>
            </a:lnSpc>
          </a:pPr>
          <a:r>
            <a:rPr lang="en-US"/>
            <a:t>After School Tutoring</a:t>
          </a:r>
        </a:p>
      </dgm:t>
    </dgm:pt>
    <dgm:pt modelId="{B2E18497-D81E-4441-8270-4D49BED59FED}" type="parTrans" cxnId="{B5C1520A-D34F-4274-814C-8D901CCC17B6}">
      <dgm:prSet/>
      <dgm:spPr/>
      <dgm:t>
        <a:bodyPr/>
        <a:lstStyle/>
        <a:p>
          <a:endParaRPr lang="en-US"/>
        </a:p>
      </dgm:t>
    </dgm:pt>
    <dgm:pt modelId="{ECB59739-594E-4571-8370-C17EEFE95229}" type="sibTrans" cxnId="{B5C1520A-D34F-4274-814C-8D901CCC17B6}">
      <dgm:prSet/>
      <dgm:spPr/>
      <dgm:t>
        <a:bodyPr/>
        <a:lstStyle/>
        <a:p>
          <a:pPr>
            <a:lnSpc>
              <a:spcPct val="100000"/>
            </a:lnSpc>
          </a:pPr>
          <a:endParaRPr lang="en-US"/>
        </a:p>
      </dgm:t>
    </dgm:pt>
    <dgm:pt modelId="{76DA82F4-8B0D-495E-8E7C-33E6C11E1825}">
      <dgm:prSet/>
      <dgm:spPr/>
      <dgm:t>
        <a:bodyPr/>
        <a:lstStyle/>
        <a:p>
          <a:pPr>
            <a:lnSpc>
              <a:spcPct val="100000"/>
            </a:lnSpc>
          </a:pPr>
          <a:r>
            <a:rPr lang="en-US"/>
            <a:t>Important Things to Know</a:t>
          </a:r>
        </a:p>
      </dgm:t>
    </dgm:pt>
    <dgm:pt modelId="{0F9F8354-5409-4A83-A328-055FF5DC1D5F}" type="parTrans" cxnId="{27CDB8EC-6A0F-4C6E-823A-352223EF27B3}">
      <dgm:prSet/>
      <dgm:spPr/>
      <dgm:t>
        <a:bodyPr/>
        <a:lstStyle/>
        <a:p>
          <a:endParaRPr lang="en-US"/>
        </a:p>
      </dgm:t>
    </dgm:pt>
    <dgm:pt modelId="{13FF88DF-95C7-48AF-9CC7-E33A42B635CA}" type="sibTrans" cxnId="{27CDB8EC-6A0F-4C6E-823A-352223EF27B3}">
      <dgm:prSet/>
      <dgm:spPr/>
      <dgm:t>
        <a:bodyPr/>
        <a:lstStyle/>
        <a:p>
          <a:endParaRPr lang="en-US"/>
        </a:p>
      </dgm:t>
    </dgm:pt>
    <dgm:pt modelId="{77A70DD1-6EEE-4115-A57C-16D0FCED5834}" type="pres">
      <dgm:prSet presAssocID="{39EAC28C-712F-4BDF-9298-FD7B9A04B0FF}" presName="root" presStyleCnt="0">
        <dgm:presLayoutVars>
          <dgm:dir/>
          <dgm:resizeHandles val="exact"/>
        </dgm:presLayoutVars>
      </dgm:prSet>
      <dgm:spPr/>
    </dgm:pt>
    <dgm:pt modelId="{963FD933-2753-4F86-9B60-72A6C7583994}" type="pres">
      <dgm:prSet presAssocID="{39EAC28C-712F-4BDF-9298-FD7B9A04B0FF}" presName="container" presStyleCnt="0">
        <dgm:presLayoutVars>
          <dgm:dir/>
          <dgm:resizeHandles val="exact"/>
        </dgm:presLayoutVars>
      </dgm:prSet>
      <dgm:spPr/>
    </dgm:pt>
    <dgm:pt modelId="{469D9A5C-3475-4B93-BB4B-6E8289E3C0A0}" type="pres">
      <dgm:prSet presAssocID="{5EE2D506-9996-4773-8074-2A278F217F3D}" presName="compNode" presStyleCnt="0"/>
      <dgm:spPr/>
    </dgm:pt>
    <dgm:pt modelId="{078A61CF-C770-44F6-9D9E-52D8424CB964}" type="pres">
      <dgm:prSet presAssocID="{5EE2D506-9996-4773-8074-2A278F217F3D}" presName="iconBgRect" presStyleLbl="bgShp" presStyleIdx="0" presStyleCnt="5"/>
      <dgm:spPr/>
    </dgm:pt>
    <dgm:pt modelId="{11930431-8DCE-48BE-93F4-B624053950CE}" type="pres">
      <dgm:prSet presAssocID="{5EE2D506-9996-4773-8074-2A278F217F3D}" presName="iconRect" presStyleLbl="node1" presStyleIdx="0" presStyleCnt="5"/>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54844C57-CE05-4513-97E3-CF74F6349345}" type="pres">
      <dgm:prSet presAssocID="{5EE2D506-9996-4773-8074-2A278F217F3D}" presName="spaceRect" presStyleCnt="0"/>
      <dgm:spPr/>
    </dgm:pt>
    <dgm:pt modelId="{7D12A508-75B8-45AE-8652-DE321FF71201}" type="pres">
      <dgm:prSet presAssocID="{5EE2D506-9996-4773-8074-2A278F217F3D}" presName="textRect" presStyleLbl="revTx" presStyleIdx="0" presStyleCnt="5">
        <dgm:presLayoutVars>
          <dgm:chMax val="1"/>
          <dgm:chPref val="1"/>
        </dgm:presLayoutVars>
      </dgm:prSet>
      <dgm:spPr/>
    </dgm:pt>
    <dgm:pt modelId="{AA848D08-9EEE-4BBC-811B-F0165AC4B7F4}" type="pres">
      <dgm:prSet presAssocID="{8658F85B-1267-4B34-AE3D-51AA4764CB1D}" presName="sibTrans" presStyleLbl="sibTrans2D1" presStyleIdx="0" presStyleCnt="0"/>
      <dgm:spPr/>
    </dgm:pt>
    <dgm:pt modelId="{C0FA08BB-B183-4769-A4A7-6859239C9D02}" type="pres">
      <dgm:prSet presAssocID="{599E14B8-1082-4E04-B8AF-D4A3914F14F1}" presName="compNode" presStyleCnt="0"/>
      <dgm:spPr/>
    </dgm:pt>
    <dgm:pt modelId="{0C04A8BE-AB4F-4B2E-8BF5-A04BCFDCD338}" type="pres">
      <dgm:prSet presAssocID="{599E14B8-1082-4E04-B8AF-D4A3914F14F1}" presName="iconBgRect" presStyleLbl="bgShp" presStyleIdx="1" presStyleCnt="5"/>
      <dgm:spPr/>
    </dgm:pt>
    <dgm:pt modelId="{1397C960-2151-4561-82BD-F543992FF9F3}" type="pres">
      <dgm:prSet presAssocID="{599E14B8-1082-4E04-B8AF-D4A3914F14F1}" presName="iconRect" presStyleLbl="node1" presStyleIdx="1" presStyleCnt="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Pencil"/>
        </a:ext>
      </dgm:extLst>
    </dgm:pt>
    <dgm:pt modelId="{C1ABAEC5-3997-43DF-AAF4-6D8C638B0E98}" type="pres">
      <dgm:prSet presAssocID="{599E14B8-1082-4E04-B8AF-D4A3914F14F1}" presName="spaceRect" presStyleCnt="0"/>
      <dgm:spPr/>
    </dgm:pt>
    <dgm:pt modelId="{EF71BC2C-15A8-4CD1-9B2E-FEB1C37915F0}" type="pres">
      <dgm:prSet presAssocID="{599E14B8-1082-4E04-B8AF-D4A3914F14F1}" presName="textRect" presStyleLbl="revTx" presStyleIdx="1" presStyleCnt="5">
        <dgm:presLayoutVars>
          <dgm:chMax val="1"/>
          <dgm:chPref val="1"/>
        </dgm:presLayoutVars>
      </dgm:prSet>
      <dgm:spPr/>
    </dgm:pt>
    <dgm:pt modelId="{2E40622D-2EDF-430A-8EDF-5262105E908A}" type="pres">
      <dgm:prSet presAssocID="{EC6D0C8B-50C9-4DA0-88C1-9030ACB637BD}" presName="sibTrans" presStyleLbl="sibTrans2D1" presStyleIdx="0" presStyleCnt="0"/>
      <dgm:spPr/>
    </dgm:pt>
    <dgm:pt modelId="{B890094B-F14A-4B1D-9BCE-EC8C991B87A8}" type="pres">
      <dgm:prSet presAssocID="{8AF0B343-10A5-4249-8F0D-997129778B3A}" presName="compNode" presStyleCnt="0"/>
      <dgm:spPr/>
    </dgm:pt>
    <dgm:pt modelId="{C409CEE4-E1A5-4F0C-8EFB-0553F9000DC8}" type="pres">
      <dgm:prSet presAssocID="{8AF0B343-10A5-4249-8F0D-997129778B3A}" presName="iconBgRect" presStyleLbl="bgShp" presStyleIdx="2" presStyleCnt="5"/>
      <dgm:spPr/>
    </dgm:pt>
    <dgm:pt modelId="{05D0A59F-C57B-4598-A6F6-BEE8409AA898}" type="pres">
      <dgm:prSet presAssocID="{8AF0B343-10A5-4249-8F0D-997129778B3A}" presName="iconRect" presStyleLbl="node1" presStyleIdx="2" presStyleCnt="5"/>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Checkmark"/>
        </a:ext>
      </dgm:extLst>
    </dgm:pt>
    <dgm:pt modelId="{07FA6049-B300-47FA-AF9F-80183145225D}" type="pres">
      <dgm:prSet presAssocID="{8AF0B343-10A5-4249-8F0D-997129778B3A}" presName="spaceRect" presStyleCnt="0"/>
      <dgm:spPr/>
    </dgm:pt>
    <dgm:pt modelId="{2022BB34-CD82-41D4-97B1-C0CAFDB135E6}" type="pres">
      <dgm:prSet presAssocID="{8AF0B343-10A5-4249-8F0D-997129778B3A}" presName="textRect" presStyleLbl="revTx" presStyleIdx="2" presStyleCnt="5">
        <dgm:presLayoutVars>
          <dgm:chMax val="1"/>
          <dgm:chPref val="1"/>
        </dgm:presLayoutVars>
      </dgm:prSet>
      <dgm:spPr/>
    </dgm:pt>
    <dgm:pt modelId="{DAC9925D-1A3D-45E7-A932-88844E1733B1}" type="pres">
      <dgm:prSet presAssocID="{C27C0642-6547-412E-B140-FBCBD0AF284B}" presName="sibTrans" presStyleLbl="sibTrans2D1" presStyleIdx="0" presStyleCnt="0"/>
      <dgm:spPr/>
    </dgm:pt>
    <dgm:pt modelId="{97884047-3249-4E62-8A6D-CC2E56E335BE}" type="pres">
      <dgm:prSet presAssocID="{4C4F67E7-1567-492D-92E9-D8F1EDDE4F67}" presName="compNode" presStyleCnt="0"/>
      <dgm:spPr/>
    </dgm:pt>
    <dgm:pt modelId="{5F63BAA5-83AA-4AC9-810C-28FA309F291F}" type="pres">
      <dgm:prSet presAssocID="{4C4F67E7-1567-492D-92E9-D8F1EDDE4F67}" presName="iconBgRect" presStyleLbl="bgShp" presStyleIdx="3" presStyleCnt="5"/>
      <dgm:spPr/>
    </dgm:pt>
    <dgm:pt modelId="{7A826669-53EE-4E41-A264-DE5896E8807C}" type="pres">
      <dgm:prSet presAssocID="{4C4F67E7-1567-492D-92E9-D8F1EDDE4F67}" presName="iconRect" presStyleLbl="node1" presStyleIdx="3" presStyleCnt="5"/>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ooks"/>
        </a:ext>
      </dgm:extLst>
    </dgm:pt>
    <dgm:pt modelId="{95A39BCC-E5A8-4AB3-8039-DE602339420F}" type="pres">
      <dgm:prSet presAssocID="{4C4F67E7-1567-492D-92E9-D8F1EDDE4F67}" presName="spaceRect" presStyleCnt="0"/>
      <dgm:spPr/>
    </dgm:pt>
    <dgm:pt modelId="{8BC43C1C-39A0-4F66-BBB0-881EC070564D}" type="pres">
      <dgm:prSet presAssocID="{4C4F67E7-1567-492D-92E9-D8F1EDDE4F67}" presName="textRect" presStyleLbl="revTx" presStyleIdx="3" presStyleCnt="5">
        <dgm:presLayoutVars>
          <dgm:chMax val="1"/>
          <dgm:chPref val="1"/>
        </dgm:presLayoutVars>
      </dgm:prSet>
      <dgm:spPr/>
    </dgm:pt>
    <dgm:pt modelId="{2017354B-08B5-4969-8E66-19F7408D4CCD}" type="pres">
      <dgm:prSet presAssocID="{ECB59739-594E-4571-8370-C17EEFE95229}" presName="sibTrans" presStyleLbl="sibTrans2D1" presStyleIdx="0" presStyleCnt="0"/>
      <dgm:spPr/>
    </dgm:pt>
    <dgm:pt modelId="{9FBB73C5-5CB5-49BC-B529-05DFEB77BF75}" type="pres">
      <dgm:prSet presAssocID="{76DA82F4-8B0D-495E-8E7C-33E6C11E1825}" presName="compNode" presStyleCnt="0"/>
      <dgm:spPr/>
    </dgm:pt>
    <dgm:pt modelId="{7AF11366-06EF-4849-B049-07605F1EB6F4}" type="pres">
      <dgm:prSet presAssocID="{76DA82F4-8B0D-495E-8E7C-33E6C11E1825}" presName="iconBgRect" presStyleLbl="bgShp" presStyleIdx="4" presStyleCnt="5"/>
      <dgm:spPr/>
    </dgm:pt>
    <dgm:pt modelId="{84908FF2-92E7-4216-8F42-1546458F98A5}" type="pres">
      <dgm:prSet presAssocID="{76DA82F4-8B0D-495E-8E7C-33E6C11E1825}" presName="iconRect" presStyleLbl="node1" presStyleIdx="4" presStyleCnt="5"/>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dgm:spPr>
      <dgm:extLst>
        <a:ext uri="{E40237B7-FDA0-4F09-8148-C483321AD2D9}">
          <dgm14:cNvPr xmlns:dgm14="http://schemas.microsoft.com/office/drawing/2010/diagram" id="0" name="" descr="Head with Gears"/>
        </a:ext>
      </dgm:extLst>
    </dgm:pt>
    <dgm:pt modelId="{D928845B-7459-4020-A63E-631553FBBAC4}" type="pres">
      <dgm:prSet presAssocID="{76DA82F4-8B0D-495E-8E7C-33E6C11E1825}" presName="spaceRect" presStyleCnt="0"/>
      <dgm:spPr/>
    </dgm:pt>
    <dgm:pt modelId="{16240C75-7F1E-4656-84D9-D35C13C26497}" type="pres">
      <dgm:prSet presAssocID="{76DA82F4-8B0D-495E-8E7C-33E6C11E1825}" presName="textRect" presStyleLbl="revTx" presStyleIdx="4" presStyleCnt="5">
        <dgm:presLayoutVars>
          <dgm:chMax val="1"/>
          <dgm:chPref val="1"/>
        </dgm:presLayoutVars>
      </dgm:prSet>
      <dgm:spPr/>
    </dgm:pt>
  </dgm:ptLst>
  <dgm:cxnLst>
    <dgm:cxn modelId="{66DD4601-1316-4C34-9A76-D51A6DF3E382}" type="presOf" srcId="{ECB59739-594E-4571-8370-C17EEFE95229}" destId="{2017354B-08B5-4969-8E66-19F7408D4CCD}" srcOrd="0" destOrd="0" presId="urn:microsoft.com/office/officeart/2018/2/layout/IconCircleList"/>
    <dgm:cxn modelId="{B5C1520A-D34F-4274-814C-8D901CCC17B6}" srcId="{39EAC28C-712F-4BDF-9298-FD7B9A04B0FF}" destId="{4C4F67E7-1567-492D-92E9-D8F1EDDE4F67}" srcOrd="3" destOrd="0" parTransId="{B2E18497-D81E-4441-8270-4D49BED59FED}" sibTransId="{ECB59739-594E-4571-8370-C17EEFE95229}"/>
    <dgm:cxn modelId="{AA477713-66AF-4EE0-A676-BF11DB2B932C}" type="presOf" srcId="{4C4F67E7-1567-492D-92E9-D8F1EDDE4F67}" destId="{8BC43C1C-39A0-4F66-BBB0-881EC070564D}" srcOrd="0" destOrd="0" presId="urn:microsoft.com/office/officeart/2018/2/layout/IconCircleList"/>
    <dgm:cxn modelId="{385DBD1F-AB22-41A0-BE7E-A90F10AEB1B1}" type="presOf" srcId="{76DA82F4-8B0D-495E-8E7C-33E6C11E1825}" destId="{16240C75-7F1E-4656-84D9-D35C13C26497}" srcOrd="0" destOrd="0" presId="urn:microsoft.com/office/officeart/2018/2/layout/IconCircleList"/>
    <dgm:cxn modelId="{29B8BD20-CE45-4D5E-B7B0-1276C9F0F18C}" type="presOf" srcId="{5EE2D506-9996-4773-8074-2A278F217F3D}" destId="{7D12A508-75B8-45AE-8652-DE321FF71201}" srcOrd="0" destOrd="0" presId="urn:microsoft.com/office/officeart/2018/2/layout/IconCircleList"/>
    <dgm:cxn modelId="{5BCB8F26-E7BA-4BAC-844C-3D62B9B00121}" type="presOf" srcId="{8AF0B343-10A5-4249-8F0D-997129778B3A}" destId="{2022BB34-CD82-41D4-97B1-C0CAFDB135E6}" srcOrd="0" destOrd="0" presId="urn:microsoft.com/office/officeart/2018/2/layout/IconCircleList"/>
    <dgm:cxn modelId="{9787F72E-AAFF-4CCB-ABFF-67BD39ACD5D8}" type="presOf" srcId="{EC6D0C8B-50C9-4DA0-88C1-9030ACB637BD}" destId="{2E40622D-2EDF-430A-8EDF-5262105E908A}" srcOrd="0" destOrd="0" presId="urn:microsoft.com/office/officeart/2018/2/layout/IconCircleList"/>
    <dgm:cxn modelId="{FC0C615B-ADB9-421B-8B7C-5005C446FE3E}" srcId="{39EAC28C-712F-4BDF-9298-FD7B9A04B0FF}" destId="{5EE2D506-9996-4773-8074-2A278F217F3D}" srcOrd="0" destOrd="0" parTransId="{28F37AC0-3556-4106-8DBB-D4CAB295FE00}" sibTransId="{8658F85B-1267-4B34-AE3D-51AA4764CB1D}"/>
    <dgm:cxn modelId="{0437049B-ED25-4444-97BF-570C6BA4CBA3}" srcId="{39EAC28C-712F-4BDF-9298-FD7B9A04B0FF}" destId="{8AF0B343-10A5-4249-8F0D-997129778B3A}" srcOrd="2" destOrd="0" parTransId="{26F88AEF-C425-4B29-9B1F-F1F118B487FA}" sibTransId="{C27C0642-6547-412E-B140-FBCBD0AF284B}"/>
    <dgm:cxn modelId="{CE10089D-D359-4F98-9783-8FD62E71F468}" type="presOf" srcId="{8658F85B-1267-4B34-AE3D-51AA4764CB1D}" destId="{AA848D08-9EEE-4BBC-811B-F0165AC4B7F4}" srcOrd="0" destOrd="0" presId="urn:microsoft.com/office/officeart/2018/2/layout/IconCircleList"/>
    <dgm:cxn modelId="{DF6DC0AD-F390-48AA-9810-87DA1CEE5F7E}" srcId="{39EAC28C-712F-4BDF-9298-FD7B9A04B0FF}" destId="{599E14B8-1082-4E04-B8AF-D4A3914F14F1}" srcOrd="1" destOrd="0" parTransId="{157E9E2E-151B-4361-A842-DECAD6AEFF7F}" sibTransId="{EC6D0C8B-50C9-4DA0-88C1-9030ACB637BD}"/>
    <dgm:cxn modelId="{268390C5-9AF1-45D6-B246-F16E46686516}" type="presOf" srcId="{599E14B8-1082-4E04-B8AF-D4A3914F14F1}" destId="{EF71BC2C-15A8-4CD1-9B2E-FEB1C37915F0}" srcOrd="0" destOrd="0" presId="urn:microsoft.com/office/officeart/2018/2/layout/IconCircleList"/>
    <dgm:cxn modelId="{08EA36D1-F436-4BAD-93FC-EF95E76C5E1E}" type="presOf" srcId="{C27C0642-6547-412E-B140-FBCBD0AF284B}" destId="{DAC9925D-1A3D-45E7-A932-88844E1733B1}" srcOrd="0" destOrd="0" presId="urn:microsoft.com/office/officeart/2018/2/layout/IconCircleList"/>
    <dgm:cxn modelId="{E95251DC-673F-44F3-8D4C-11E12AF02F14}" type="presOf" srcId="{39EAC28C-712F-4BDF-9298-FD7B9A04B0FF}" destId="{77A70DD1-6EEE-4115-A57C-16D0FCED5834}" srcOrd="0" destOrd="0" presId="urn:microsoft.com/office/officeart/2018/2/layout/IconCircleList"/>
    <dgm:cxn modelId="{27CDB8EC-6A0F-4C6E-823A-352223EF27B3}" srcId="{39EAC28C-712F-4BDF-9298-FD7B9A04B0FF}" destId="{76DA82F4-8B0D-495E-8E7C-33E6C11E1825}" srcOrd="4" destOrd="0" parTransId="{0F9F8354-5409-4A83-A328-055FF5DC1D5F}" sibTransId="{13FF88DF-95C7-48AF-9CC7-E33A42B635CA}"/>
    <dgm:cxn modelId="{7DFBAC37-EBD4-4F26-BCF2-9C1DDB8FCA40}" type="presParOf" srcId="{77A70DD1-6EEE-4115-A57C-16D0FCED5834}" destId="{963FD933-2753-4F86-9B60-72A6C7583994}" srcOrd="0" destOrd="0" presId="urn:microsoft.com/office/officeart/2018/2/layout/IconCircleList"/>
    <dgm:cxn modelId="{E525A9C5-A64E-44F0-9BC6-9DAB5509BFFC}" type="presParOf" srcId="{963FD933-2753-4F86-9B60-72A6C7583994}" destId="{469D9A5C-3475-4B93-BB4B-6E8289E3C0A0}" srcOrd="0" destOrd="0" presId="urn:microsoft.com/office/officeart/2018/2/layout/IconCircleList"/>
    <dgm:cxn modelId="{0B83FB89-E726-40E5-B435-2AEE57155B10}" type="presParOf" srcId="{469D9A5C-3475-4B93-BB4B-6E8289E3C0A0}" destId="{078A61CF-C770-44F6-9D9E-52D8424CB964}" srcOrd="0" destOrd="0" presId="urn:microsoft.com/office/officeart/2018/2/layout/IconCircleList"/>
    <dgm:cxn modelId="{2904294F-AF6B-4905-ADF5-E3BF48DF30AA}" type="presParOf" srcId="{469D9A5C-3475-4B93-BB4B-6E8289E3C0A0}" destId="{11930431-8DCE-48BE-93F4-B624053950CE}" srcOrd="1" destOrd="0" presId="urn:microsoft.com/office/officeart/2018/2/layout/IconCircleList"/>
    <dgm:cxn modelId="{D64C6AB1-FAF7-4BA8-908A-F008DEBE4DC9}" type="presParOf" srcId="{469D9A5C-3475-4B93-BB4B-6E8289E3C0A0}" destId="{54844C57-CE05-4513-97E3-CF74F6349345}" srcOrd="2" destOrd="0" presId="urn:microsoft.com/office/officeart/2018/2/layout/IconCircleList"/>
    <dgm:cxn modelId="{67243B63-F1AA-4F75-805E-6A11891D38E4}" type="presParOf" srcId="{469D9A5C-3475-4B93-BB4B-6E8289E3C0A0}" destId="{7D12A508-75B8-45AE-8652-DE321FF71201}" srcOrd="3" destOrd="0" presId="urn:microsoft.com/office/officeart/2018/2/layout/IconCircleList"/>
    <dgm:cxn modelId="{A40B3EC9-F523-4FBF-8D5F-AC49BABB9B34}" type="presParOf" srcId="{963FD933-2753-4F86-9B60-72A6C7583994}" destId="{AA848D08-9EEE-4BBC-811B-F0165AC4B7F4}" srcOrd="1" destOrd="0" presId="urn:microsoft.com/office/officeart/2018/2/layout/IconCircleList"/>
    <dgm:cxn modelId="{1302A272-5CB0-40BB-AD69-CA6273B59CEC}" type="presParOf" srcId="{963FD933-2753-4F86-9B60-72A6C7583994}" destId="{C0FA08BB-B183-4769-A4A7-6859239C9D02}" srcOrd="2" destOrd="0" presId="urn:microsoft.com/office/officeart/2018/2/layout/IconCircleList"/>
    <dgm:cxn modelId="{30DA202F-C1C9-4DDE-8AD9-446D2F893874}" type="presParOf" srcId="{C0FA08BB-B183-4769-A4A7-6859239C9D02}" destId="{0C04A8BE-AB4F-4B2E-8BF5-A04BCFDCD338}" srcOrd="0" destOrd="0" presId="urn:microsoft.com/office/officeart/2018/2/layout/IconCircleList"/>
    <dgm:cxn modelId="{FDEB57E1-D7DB-4F77-BF69-477B26B54BB4}" type="presParOf" srcId="{C0FA08BB-B183-4769-A4A7-6859239C9D02}" destId="{1397C960-2151-4561-82BD-F543992FF9F3}" srcOrd="1" destOrd="0" presId="urn:microsoft.com/office/officeart/2018/2/layout/IconCircleList"/>
    <dgm:cxn modelId="{3B02F82F-D46A-4EF1-92CB-51C797C747A2}" type="presParOf" srcId="{C0FA08BB-B183-4769-A4A7-6859239C9D02}" destId="{C1ABAEC5-3997-43DF-AAF4-6D8C638B0E98}" srcOrd="2" destOrd="0" presId="urn:microsoft.com/office/officeart/2018/2/layout/IconCircleList"/>
    <dgm:cxn modelId="{2AB8DCD3-86D0-4A1B-8CD4-18DFC981C3A8}" type="presParOf" srcId="{C0FA08BB-B183-4769-A4A7-6859239C9D02}" destId="{EF71BC2C-15A8-4CD1-9B2E-FEB1C37915F0}" srcOrd="3" destOrd="0" presId="urn:microsoft.com/office/officeart/2018/2/layout/IconCircleList"/>
    <dgm:cxn modelId="{3FC823C2-51D0-4A80-BB16-2D7FE3BF2381}" type="presParOf" srcId="{963FD933-2753-4F86-9B60-72A6C7583994}" destId="{2E40622D-2EDF-430A-8EDF-5262105E908A}" srcOrd="3" destOrd="0" presId="urn:microsoft.com/office/officeart/2018/2/layout/IconCircleList"/>
    <dgm:cxn modelId="{52AAB65D-1305-4078-A297-A5035F503995}" type="presParOf" srcId="{963FD933-2753-4F86-9B60-72A6C7583994}" destId="{B890094B-F14A-4B1D-9BCE-EC8C991B87A8}" srcOrd="4" destOrd="0" presId="urn:microsoft.com/office/officeart/2018/2/layout/IconCircleList"/>
    <dgm:cxn modelId="{51DBBA75-8163-4A49-93C3-333670AE4A00}" type="presParOf" srcId="{B890094B-F14A-4B1D-9BCE-EC8C991B87A8}" destId="{C409CEE4-E1A5-4F0C-8EFB-0553F9000DC8}" srcOrd="0" destOrd="0" presId="urn:microsoft.com/office/officeart/2018/2/layout/IconCircleList"/>
    <dgm:cxn modelId="{8DA9B231-CB5C-47CA-9A81-252C8767FDE5}" type="presParOf" srcId="{B890094B-F14A-4B1D-9BCE-EC8C991B87A8}" destId="{05D0A59F-C57B-4598-A6F6-BEE8409AA898}" srcOrd="1" destOrd="0" presId="urn:microsoft.com/office/officeart/2018/2/layout/IconCircleList"/>
    <dgm:cxn modelId="{BE04DAD8-0EDC-4556-A00C-F269F0AD3356}" type="presParOf" srcId="{B890094B-F14A-4B1D-9BCE-EC8C991B87A8}" destId="{07FA6049-B300-47FA-AF9F-80183145225D}" srcOrd="2" destOrd="0" presId="urn:microsoft.com/office/officeart/2018/2/layout/IconCircleList"/>
    <dgm:cxn modelId="{B2640E35-477E-4B33-93DE-09CBA5D707DD}" type="presParOf" srcId="{B890094B-F14A-4B1D-9BCE-EC8C991B87A8}" destId="{2022BB34-CD82-41D4-97B1-C0CAFDB135E6}" srcOrd="3" destOrd="0" presId="urn:microsoft.com/office/officeart/2018/2/layout/IconCircleList"/>
    <dgm:cxn modelId="{8CA3FD71-EC74-42C4-920A-94CE55C70860}" type="presParOf" srcId="{963FD933-2753-4F86-9B60-72A6C7583994}" destId="{DAC9925D-1A3D-45E7-A932-88844E1733B1}" srcOrd="5" destOrd="0" presId="urn:microsoft.com/office/officeart/2018/2/layout/IconCircleList"/>
    <dgm:cxn modelId="{D76AB2FA-C284-496B-A12D-EFDB789C83E7}" type="presParOf" srcId="{963FD933-2753-4F86-9B60-72A6C7583994}" destId="{97884047-3249-4E62-8A6D-CC2E56E335BE}" srcOrd="6" destOrd="0" presId="urn:microsoft.com/office/officeart/2018/2/layout/IconCircleList"/>
    <dgm:cxn modelId="{25A5509E-47F5-410E-8D2D-E83795695680}" type="presParOf" srcId="{97884047-3249-4E62-8A6D-CC2E56E335BE}" destId="{5F63BAA5-83AA-4AC9-810C-28FA309F291F}" srcOrd="0" destOrd="0" presId="urn:microsoft.com/office/officeart/2018/2/layout/IconCircleList"/>
    <dgm:cxn modelId="{02DC2231-70F1-49A7-B476-4AA993EB268E}" type="presParOf" srcId="{97884047-3249-4E62-8A6D-CC2E56E335BE}" destId="{7A826669-53EE-4E41-A264-DE5896E8807C}" srcOrd="1" destOrd="0" presId="urn:microsoft.com/office/officeart/2018/2/layout/IconCircleList"/>
    <dgm:cxn modelId="{EAC0431B-2A66-4A51-8D61-CD1E84A76FD7}" type="presParOf" srcId="{97884047-3249-4E62-8A6D-CC2E56E335BE}" destId="{95A39BCC-E5A8-4AB3-8039-DE602339420F}" srcOrd="2" destOrd="0" presId="urn:microsoft.com/office/officeart/2018/2/layout/IconCircleList"/>
    <dgm:cxn modelId="{FF8BCF1E-1B75-446A-AF1A-07B6F9055E6A}" type="presParOf" srcId="{97884047-3249-4E62-8A6D-CC2E56E335BE}" destId="{8BC43C1C-39A0-4F66-BBB0-881EC070564D}" srcOrd="3" destOrd="0" presId="urn:microsoft.com/office/officeart/2018/2/layout/IconCircleList"/>
    <dgm:cxn modelId="{6C08588C-1E00-49F4-9F41-03BF5976D77C}" type="presParOf" srcId="{963FD933-2753-4F86-9B60-72A6C7583994}" destId="{2017354B-08B5-4969-8E66-19F7408D4CCD}" srcOrd="7" destOrd="0" presId="urn:microsoft.com/office/officeart/2018/2/layout/IconCircleList"/>
    <dgm:cxn modelId="{607B346B-92A3-462A-901C-DCD895DE2538}" type="presParOf" srcId="{963FD933-2753-4F86-9B60-72A6C7583994}" destId="{9FBB73C5-5CB5-49BC-B529-05DFEB77BF75}" srcOrd="8" destOrd="0" presId="urn:microsoft.com/office/officeart/2018/2/layout/IconCircleList"/>
    <dgm:cxn modelId="{B5D01E44-D9BB-49D5-B589-DB1D48652E26}" type="presParOf" srcId="{9FBB73C5-5CB5-49BC-B529-05DFEB77BF75}" destId="{7AF11366-06EF-4849-B049-07605F1EB6F4}" srcOrd="0" destOrd="0" presId="urn:microsoft.com/office/officeart/2018/2/layout/IconCircleList"/>
    <dgm:cxn modelId="{C7E550AC-3182-450A-A844-651E9AA8B21B}" type="presParOf" srcId="{9FBB73C5-5CB5-49BC-B529-05DFEB77BF75}" destId="{84908FF2-92E7-4216-8F42-1546458F98A5}" srcOrd="1" destOrd="0" presId="urn:microsoft.com/office/officeart/2018/2/layout/IconCircleList"/>
    <dgm:cxn modelId="{1352807F-0329-4AB6-A377-67E2B60C9F1E}" type="presParOf" srcId="{9FBB73C5-5CB5-49BC-B529-05DFEB77BF75}" destId="{D928845B-7459-4020-A63E-631553FBBAC4}" srcOrd="2" destOrd="0" presId="urn:microsoft.com/office/officeart/2018/2/layout/IconCircleList"/>
    <dgm:cxn modelId="{F0488FB8-4698-4999-9136-FD00DE4AA31C}" type="presParOf" srcId="{9FBB73C5-5CB5-49BC-B529-05DFEB77BF75}" destId="{16240C75-7F1E-4656-84D9-D35C13C2649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7D34BAE-EC79-44CC-9AC1-D6E39F7965FF}" type="doc">
      <dgm:prSet loTypeId="urn:microsoft.com/office/officeart/2005/8/layout/default" loCatId="list" qsTypeId="urn:microsoft.com/office/officeart/2005/8/quickstyle/simple1" qsCatId="simple" csTypeId="urn:microsoft.com/office/officeart/2005/8/colors/accent1_2" csCatId="accent1"/>
      <dgm:spPr/>
      <dgm:t>
        <a:bodyPr/>
        <a:lstStyle/>
        <a:p>
          <a:endParaRPr lang="en-US"/>
        </a:p>
      </dgm:t>
    </dgm:pt>
    <dgm:pt modelId="{A4D3114C-E026-4BA0-9F8D-8430BDC1A145}">
      <dgm:prSet/>
      <dgm:spPr/>
      <dgm:t>
        <a:bodyPr/>
        <a:lstStyle/>
        <a:p>
          <a:r>
            <a:rPr lang="en-US"/>
            <a:t>Students need to:</a:t>
          </a:r>
        </a:p>
      </dgm:t>
    </dgm:pt>
    <dgm:pt modelId="{0744BB0B-3827-4971-9105-53AD4F679F41}" type="parTrans" cxnId="{3959873B-E1DD-4163-90C4-ED7D7BE039FE}">
      <dgm:prSet/>
      <dgm:spPr/>
      <dgm:t>
        <a:bodyPr/>
        <a:lstStyle/>
        <a:p>
          <a:endParaRPr lang="en-US"/>
        </a:p>
      </dgm:t>
    </dgm:pt>
    <dgm:pt modelId="{58C1C286-5E16-42F8-A6C8-B91CA2BF14E1}" type="sibTrans" cxnId="{3959873B-E1DD-4163-90C4-ED7D7BE039FE}">
      <dgm:prSet/>
      <dgm:spPr/>
      <dgm:t>
        <a:bodyPr/>
        <a:lstStyle/>
        <a:p>
          <a:endParaRPr lang="en-US"/>
        </a:p>
      </dgm:t>
    </dgm:pt>
    <dgm:pt modelId="{D957015F-D71B-4220-94FA-E0C45C8555B8}">
      <dgm:prSet/>
      <dgm:spPr/>
      <dgm:t>
        <a:bodyPr/>
        <a:lstStyle/>
        <a:p>
          <a:r>
            <a:rPr lang="en-US"/>
            <a:t>Record homework in their Agenda on the calendar each day</a:t>
          </a:r>
        </a:p>
      </dgm:t>
    </dgm:pt>
    <dgm:pt modelId="{C72ECA42-1619-4040-88E5-06BCB7E63C4C}" type="parTrans" cxnId="{D41C8C32-6F56-4991-97DF-A4A8614D6DFB}">
      <dgm:prSet/>
      <dgm:spPr/>
      <dgm:t>
        <a:bodyPr/>
        <a:lstStyle/>
        <a:p>
          <a:endParaRPr lang="en-US"/>
        </a:p>
      </dgm:t>
    </dgm:pt>
    <dgm:pt modelId="{80FD9F22-BB56-41C7-A850-36C40D53B59F}" type="sibTrans" cxnId="{D41C8C32-6F56-4991-97DF-A4A8614D6DFB}">
      <dgm:prSet/>
      <dgm:spPr/>
      <dgm:t>
        <a:bodyPr/>
        <a:lstStyle/>
        <a:p>
          <a:endParaRPr lang="en-US"/>
        </a:p>
      </dgm:t>
    </dgm:pt>
    <dgm:pt modelId="{9F9A3903-E3AF-4EBB-9D18-DE3C85441A74}">
      <dgm:prSet/>
      <dgm:spPr/>
      <dgm:t>
        <a:bodyPr/>
        <a:lstStyle/>
        <a:p>
          <a:r>
            <a:rPr lang="en-US"/>
            <a:t>Keep materials in order in binder</a:t>
          </a:r>
        </a:p>
      </dgm:t>
    </dgm:pt>
    <dgm:pt modelId="{89FFAC86-B2D0-4553-B7D3-C26F0F17574E}" type="parTrans" cxnId="{73ACC7CF-C890-4059-8A71-F0BEC9CA0A48}">
      <dgm:prSet/>
      <dgm:spPr/>
      <dgm:t>
        <a:bodyPr/>
        <a:lstStyle/>
        <a:p>
          <a:endParaRPr lang="en-US"/>
        </a:p>
      </dgm:t>
    </dgm:pt>
    <dgm:pt modelId="{A91A5B4E-69A3-498F-B232-C9C2373E893B}" type="sibTrans" cxnId="{73ACC7CF-C890-4059-8A71-F0BEC9CA0A48}">
      <dgm:prSet/>
      <dgm:spPr/>
      <dgm:t>
        <a:bodyPr/>
        <a:lstStyle/>
        <a:p>
          <a:endParaRPr lang="en-US"/>
        </a:p>
      </dgm:t>
    </dgm:pt>
    <dgm:pt modelId="{C20AC95D-53B8-43EF-B41F-8C144DC4C748}">
      <dgm:prSet/>
      <dgm:spPr/>
      <dgm:t>
        <a:bodyPr/>
        <a:lstStyle/>
        <a:p>
          <a:r>
            <a:rPr lang="en-US"/>
            <a:t>Complete quality work</a:t>
          </a:r>
        </a:p>
      </dgm:t>
    </dgm:pt>
    <dgm:pt modelId="{90C178E1-C6C3-4489-BAAC-EF75AE6E8FDA}" type="parTrans" cxnId="{8D548C1D-2A25-44D8-A2B8-4B81A157BF41}">
      <dgm:prSet/>
      <dgm:spPr/>
      <dgm:t>
        <a:bodyPr/>
        <a:lstStyle/>
        <a:p>
          <a:endParaRPr lang="en-US"/>
        </a:p>
      </dgm:t>
    </dgm:pt>
    <dgm:pt modelId="{88CC8008-8F0D-4A4E-B2B6-A125D6687A7A}" type="sibTrans" cxnId="{8D548C1D-2A25-44D8-A2B8-4B81A157BF41}">
      <dgm:prSet/>
      <dgm:spPr/>
      <dgm:t>
        <a:bodyPr/>
        <a:lstStyle/>
        <a:p>
          <a:endParaRPr lang="en-US"/>
        </a:p>
      </dgm:t>
    </dgm:pt>
    <dgm:pt modelId="{8EF1EC19-695C-486F-8FD9-F65784A08953}">
      <dgm:prSet/>
      <dgm:spPr/>
      <dgm:t>
        <a:bodyPr/>
        <a:lstStyle/>
        <a:p>
          <a:r>
            <a:rPr lang="en-US"/>
            <a:t>Hand in work on time</a:t>
          </a:r>
        </a:p>
      </dgm:t>
    </dgm:pt>
    <dgm:pt modelId="{20DFBB56-3C67-40ED-833E-2027DC70B214}" type="parTrans" cxnId="{96D3F1EA-5E46-4A35-B5B6-FEA5C0AE33C3}">
      <dgm:prSet/>
      <dgm:spPr/>
      <dgm:t>
        <a:bodyPr/>
        <a:lstStyle/>
        <a:p>
          <a:endParaRPr lang="en-US"/>
        </a:p>
      </dgm:t>
    </dgm:pt>
    <dgm:pt modelId="{552CF11B-5D9E-4428-A4A9-C70217701D5A}" type="sibTrans" cxnId="{96D3F1EA-5E46-4A35-B5B6-FEA5C0AE33C3}">
      <dgm:prSet/>
      <dgm:spPr/>
      <dgm:t>
        <a:bodyPr/>
        <a:lstStyle/>
        <a:p>
          <a:endParaRPr lang="en-US"/>
        </a:p>
      </dgm:t>
    </dgm:pt>
    <dgm:pt modelId="{F3A1CDA5-5BF7-4E2E-8B18-1DC9C8A2F935}">
      <dgm:prSet/>
      <dgm:spPr/>
      <dgm:t>
        <a:bodyPr/>
        <a:lstStyle/>
        <a:p>
          <a:r>
            <a:rPr lang="en-US"/>
            <a:t>Make up any missed work</a:t>
          </a:r>
        </a:p>
      </dgm:t>
    </dgm:pt>
    <dgm:pt modelId="{934CED1A-9424-4479-8124-5DE76D4D9C2E}" type="parTrans" cxnId="{F65AFB8F-C532-4E3F-AFB1-3412D4E886B7}">
      <dgm:prSet/>
      <dgm:spPr/>
      <dgm:t>
        <a:bodyPr/>
        <a:lstStyle/>
        <a:p>
          <a:endParaRPr lang="en-US"/>
        </a:p>
      </dgm:t>
    </dgm:pt>
    <dgm:pt modelId="{7649ECC3-E635-4C13-B22C-93178097A762}" type="sibTrans" cxnId="{F65AFB8F-C532-4E3F-AFB1-3412D4E886B7}">
      <dgm:prSet/>
      <dgm:spPr/>
      <dgm:t>
        <a:bodyPr/>
        <a:lstStyle/>
        <a:p>
          <a:endParaRPr lang="en-US"/>
        </a:p>
      </dgm:t>
    </dgm:pt>
    <dgm:pt modelId="{16E5BA32-BBA8-4F0B-BD43-DE992D20676E}">
      <dgm:prSet/>
      <dgm:spPr/>
      <dgm:t>
        <a:bodyPr/>
        <a:lstStyle/>
        <a:p>
          <a:r>
            <a:rPr lang="en-US"/>
            <a:t>Parents need to:</a:t>
          </a:r>
        </a:p>
      </dgm:t>
    </dgm:pt>
    <dgm:pt modelId="{94A185D2-633B-45CC-A21C-FE26C414916C}" type="parTrans" cxnId="{6FCC0FE5-1061-4A76-A37A-1D67689D20EA}">
      <dgm:prSet/>
      <dgm:spPr/>
      <dgm:t>
        <a:bodyPr/>
        <a:lstStyle/>
        <a:p>
          <a:endParaRPr lang="en-US"/>
        </a:p>
      </dgm:t>
    </dgm:pt>
    <dgm:pt modelId="{E8B356E2-7F51-4C4B-A7F7-C12BCE3FE81B}" type="sibTrans" cxnId="{6FCC0FE5-1061-4A76-A37A-1D67689D20EA}">
      <dgm:prSet/>
      <dgm:spPr/>
      <dgm:t>
        <a:bodyPr/>
        <a:lstStyle/>
        <a:p>
          <a:endParaRPr lang="en-US"/>
        </a:p>
      </dgm:t>
    </dgm:pt>
    <dgm:pt modelId="{DFC76DB7-3D9F-4131-B61E-95A28D5E347A}">
      <dgm:prSet/>
      <dgm:spPr/>
      <dgm:t>
        <a:bodyPr/>
        <a:lstStyle/>
        <a:p>
          <a:r>
            <a:rPr lang="en-US"/>
            <a:t>Provide a safe and quiet area to complete homework</a:t>
          </a:r>
        </a:p>
      </dgm:t>
    </dgm:pt>
    <dgm:pt modelId="{BD5AF01E-F6AC-4D71-AE7B-7F20C4BED629}" type="parTrans" cxnId="{19AA3058-9F3E-4257-904E-B5D192A539D9}">
      <dgm:prSet/>
      <dgm:spPr/>
      <dgm:t>
        <a:bodyPr/>
        <a:lstStyle/>
        <a:p>
          <a:endParaRPr lang="en-US"/>
        </a:p>
      </dgm:t>
    </dgm:pt>
    <dgm:pt modelId="{C7103785-9CB0-43CC-81E7-A1A7DCDBE285}" type="sibTrans" cxnId="{19AA3058-9F3E-4257-904E-B5D192A539D9}">
      <dgm:prSet/>
      <dgm:spPr/>
      <dgm:t>
        <a:bodyPr/>
        <a:lstStyle/>
        <a:p>
          <a:endParaRPr lang="en-US"/>
        </a:p>
      </dgm:t>
    </dgm:pt>
    <dgm:pt modelId="{525885C8-FACB-4714-B23D-3E3E57C24263}">
      <dgm:prSet/>
      <dgm:spPr/>
      <dgm:t>
        <a:bodyPr/>
        <a:lstStyle/>
        <a:p>
          <a:r>
            <a:rPr lang="en-US"/>
            <a:t>Check agenda book to keep informed of daily assignments and reflections</a:t>
          </a:r>
        </a:p>
      </dgm:t>
    </dgm:pt>
    <dgm:pt modelId="{3BA2F56F-7C78-4101-8B5C-F42271D02C8E}" type="parTrans" cxnId="{C97710C2-7236-406F-AB2A-50F26ABEF7D6}">
      <dgm:prSet/>
      <dgm:spPr/>
      <dgm:t>
        <a:bodyPr/>
        <a:lstStyle/>
        <a:p>
          <a:endParaRPr lang="en-US"/>
        </a:p>
      </dgm:t>
    </dgm:pt>
    <dgm:pt modelId="{371C55E0-DB39-469C-B092-D33A98AE4216}" type="sibTrans" cxnId="{C97710C2-7236-406F-AB2A-50F26ABEF7D6}">
      <dgm:prSet/>
      <dgm:spPr/>
      <dgm:t>
        <a:bodyPr/>
        <a:lstStyle/>
        <a:p>
          <a:endParaRPr lang="en-US"/>
        </a:p>
      </dgm:t>
    </dgm:pt>
    <dgm:pt modelId="{7F6300FD-13BC-4A8F-89C0-99AE63B9BE08}">
      <dgm:prSet/>
      <dgm:spPr/>
      <dgm:t>
        <a:bodyPr/>
        <a:lstStyle/>
        <a:p>
          <a:r>
            <a:rPr lang="en-US"/>
            <a:t>Praise and encourage student to do quality work</a:t>
          </a:r>
        </a:p>
      </dgm:t>
    </dgm:pt>
    <dgm:pt modelId="{831FA5CA-330B-4BD1-ADD7-1477FA675AE2}" type="parTrans" cxnId="{98117F9E-1EC0-4849-AC60-867D22965765}">
      <dgm:prSet/>
      <dgm:spPr/>
      <dgm:t>
        <a:bodyPr/>
        <a:lstStyle/>
        <a:p>
          <a:endParaRPr lang="en-US"/>
        </a:p>
      </dgm:t>
    </dgm:pt>
    <dgm:pt modelId="{1B1D0BDC-D412-49A2-9C03-EB550451CE7A}" type="sibTrans" cxnId="{98117F9E-1EC0-4849-AC60-867D22965765}">
      <dgm:prSet/>
      <dgm:spPr/>
      <dgm:t>
        <a:bodyPr/>
        <a:lstStyle/>
        <a:p>
          <a:endParaRPr lang="en-US"/>
        </a:p>
      </dgm:t>
    </dgm:pt>
    <dgm:pt modelId="{24EBEC94-C8D7-4E79-BD61-80234D4CFD37}">
      <dgm:prSet/>
      <dgm:spPr/>
      <dgm:t>
        <a:bodyPr/>
        <a:lstStyle/>
        <a:p>
          <a:r>
            <a:rPr lang="en-US" b="1"/>
            <a:t>Assignments:</a:t>
          </a:r>
          <a:endParaRPr lang="en-US"/>
        </a:p>
      </dgm:t>
    </dgm:pt>
    <dgm:pt modelId="{5EB53E3F-33E5-4AE1-8A75-C6CDA63A9871}" type="parTrans" cxnId="{8E3663AB-B488-4CFE-9222-E90C9DE5198A}">
      <dgm:prSet/>
      <dgm:spPr/>
      <dgm:t>
        <a:bodyPr/>
        <a:lstStyle/>
        <a:p>
          <a:endParaRPr lang="en-US"/>
        </a:p>
      </dgm:t>
    </dgm:pt>
    <dgm:pt modelId="{18892376-2564-4EA8-AF5E-88634576E2DD}" type="sibTrans" cxnId="{8E3663AB-B488-4CFE-9222-E90C9DE5198A}">
      <dgm:prSet/>
      <dgm:spPr/>
      <dgm:t>
        <a:bodyPr/>
        <a:lstStyle/>
        <a:p>
          <a:endParaRPr lang="en-US"/>
        </a:p>
      </dgm:t>
    </dgm:pt>
    <dgm:pt modelId="{07AD8603-9F7D-4D43-A2F4-CC7E8193CD2E}">
      <dgm:prSet/>
      <dgm:spPr/>
      <dgm:t>
        <a:bodyPr/>
        <a:lstStyle/>
        <a:p>
          <a:r>
            <a:rPr lang="en-US"/>
            <a:t>Read </a:t>
          </a:r>
          <a:r>
            <a:rPr lang="en-US" b="1"/>
            <a:t>30 minutes</a:t>
          </a:r>
          <a:r>
            <a:rPr lang="en-US"/>
            <a:t> each night, including Friday, Saturday and Sunday</a:t>
          </a:r>
        </a:p>
      </dgm:t>
    </dgm:pt>
    <dgm:pt modelId="{8AE0879B-659C-41A6-B96C-DA6A0F984468}" type="parTrans" cxnId="{4682F3FE-4F26-4FB9-9444-525C45D3DFB2}">
      <dgm:prSet/>
      <dgm:spPr/>
      <dgm:t>
        <a:bodyPr/>
        <a:lstStyle/>
        <a:p>
          <a:endParaRPr lang="en-US"/>
        </a:p>
      </dgm:t>
    </dgm:pt>
    <dgm:pt modelId="{9CF1A4DC-39E9-4AFD-BBBA-51F68AD196FF}" type="sibTrans" cxnId="{4682F3FE-4F26-4FB9-9444-525C45D3DFB2}">
      <dgm:prSet/>
      <dgm:spPr/>
      <dgm:t>
        <a:bodyPr/>
        <a:lstStyle/>
        <a:p>
          <a:endParaRPr lang="en-US"/>
        </a:p>
      </dgm:t>
    </dgm:pt>
    <dgm:pt modelId="{CC73E349-89DC-4619-ABF8-8C1CD4A59CD2}">
      <dgm:prSet/>
      <dgm:spPr/>
      <dgm:t>
        <a:bodyPr/>
        <a:lstStyle/>
        <a:p>
          <a:r>
            <a:rPr lang="en-US"/>
            <a:t>Study Vocabulary/Spelling words each night</a:t>
          </a:r>
        </a:p>
      </dgm:t>
    </dgm:pt>
    <dgm:pt modelId="{B5D2D04D-0818-42C3-9CBB-0451B199DC00}" type="parTrans" cxnId="{3868F6AF-0355-4F06-A328-B145F7D44125}">
      <dgm:prSet/>
      <dgm:spPr/>
      <dgm:t>
        <a:bodyPr/>
        <a:lstStyle/>
        <a:p>
          <a:endParaRPr lang="en-US"/>
        </a:p>
      </dgm:t>
    </dgm:pt>
    <dgm:pt modelId="{378E583B-2CC5-42AD-AA69-586A6093B396}" type="sibTrans" cxnId="{3868F6AF-0355-4F06-A328-B145F7D44125}">
      <dgm:prSet/>
      <dgm:spPr/>
      <dgm:t>
        <a:bodyPr/>
        <a:lstStyle/>
        <a:p>
          <a:endParaRPr lang="en-US"/>
        </a:p>
      </dgm:t>
    </dgm:pt>
    <dgm:pt modelId="{6BDB6793-9993-488B-8184-4D53858930D1}">
      <dgm:prSet/>
      <dgm:spPr/>
      <dgm:t>
        <a:bodyPr/>
        <a:lstStyle/>
        <a:p>
          <a:r>
            <a:rPr lang="en-US"/>
            <a:t>Complete Math Practice, as assigned</a:t>
          </a:r>
        </a:p>
      </dgm:t>
    </dgm:pt>
    <dgm:pt modelId="{EC44D1B9-A871-4560-B914-0B5FA15311E9}" type="parTrans" cxnId="{D3D5D381-5092-4A0B-A145-95D3D1055291}">
      <dgm:prSet/>
      <dgm:spPr/>
      <dgm:t>
        <a:bodyPr/>
        <a:lstStyle/>
        <a:p>
          <a:endParaRPr lang="en-US"/>
        </a:p>
      </dgm:t>
    </dgm:pt>
    <dgm:pt modelId="{F5F651A7-5EB8-43C6-9CAE-5856892868AE}" type="sibTrans" cxnId="{D3D5D381-5092-4A0B-A145-95D3D1055291}">
      <dgm:prSet/>
      <dgm:spPr/>
      <dgm:t>
        <a:bodyPr/>
        <a:lstStyle/>
        <a:p>
          <a:endParaRPr lang="en-US"/>
        </a:p>
      </dgm:t>
    </dgm:pt>
    <dgm:pt modelId="{BAAF8F08-3CF9-48E0-9672-3B9147D75923}">
      <dgm:prSet/>
      <dgm:spPr/>
      <dgm:t>
        <a:bodyPr/>
        <a:lstStyle/>
        <a:p>
          <a:r>
            <a:rPr lang="en-US"/>
            <a:t>Practice Multiplication and Division facts   </a:t>
          </a:r>
        </a:p>
      </dgm:t>
    </dgm:pt>
    <dgm:pt modelId="{4DA1DC5C-BC24-4E1A-80E1-95FE28CB2803}" type="parTrans" cxnId="{19214FF8-F033-4232-88B4-2F2580E64F9A}">
      <dgm:prSet/>
      <dgm:spPr/>
      <dgm:t>
        <a:bodyPr/>
        <a:lstStyle/>
        <a:p>
          <a:endParaRPr lang="en-US"/>
        </a:p>
      </dgm:t>
    </dgm:pt>
    <dgm:pt modelId="{372799C7-D1FC-417A-803C-93CE7830ECE3}" type="sibTrans" cxnId="{19214FF8-F033-4232-88B4-2F2580E64F9A}">
      <dgm:prSet/>
      <dgm:spPr/>
      <dgm:t>
        <a:bodyPr/>
        <a:lstStyle/>
        <a:p>
          <a:endParaRPr lang="en-US"/>
        </a:p>
      </dgm:t>
    </dgm:pt>
    <dgm:pt modelId="{5B69BA27-E905-4E53-B444-F059FADE6A88}" type="pres">
      <dgm:prSet presAssocID="{07D34BAE-EC79-44CC-9AC1-D6E39F7965FF}" presName="diagram" presStyleCnt="0">
        <dgm:presLayoutVars>
          <dgm:dir/>
          <dgm:resizeHandles val="exact"/>
        </dgm:presLayoutVars>
      </dgm:prSet>
      <dgm:spPr/>
    </dgm:pt>
    <dgm:pt modelId="{FACE938E-C190-4505-81BE-F2E8327F2B09}" type="pres">
      <dgm:prSet presAssocID="{A4D3114C-E026-4BA0-9F8D-8430BDC1A145}" presName="node" presStyleLbl="node1" presStyleIdx="0" presStyleCnt="3">
        <dgm:presLayoutVars>
          <dgm:bulletEnabled val="1"/>
        </dgm:presLayoutVars>
      </dgm:prSet>
      <dgm:spPr/>
    </dgm:pt>
    <dgm:pt modelId="{306739F6-DA8C-456C-9612-53FE20FF7102}" type="pres">
      <dgm:prSet presAssocID="{58C1C286-5E16-42F8-A6C8-B91CA2BF14E1}" presName="sibTrans" presStyleCnt="0"/>
      <dgm:spPr/>
    </dgm:pt>
    <dgm:pt modelId="{9BFB0A84-8B93-471B-8EAF-374359654471}" type="pres">
      <dgm:prSet presAssocID="{16E5BA32-BBA8-4F0B-BD43-DE992D20676E}" presName="node" presStyleLbl="node1" presStyleIdx="1" presStyleCnt="3">
        <dgm:presLayoutVars>
          <dgm:bulletEnabled val="1"/>
        </dgm:presLayoutVars>
      </dgm:prSet>
      <dgm:spPr/>
    </dgm:pt>
    <dgm:pt modelId="{F4C5B8E4-4A86-4B12-91FB-5FB0353FC4C7}" type="pres">
      <dgm:prSet presAssocID="{E8B356E2-7F51-4C4B-A7F7-C12BCE3FE81B}" presName="sibTrans" presStyleCnt="0"/>
      <dgm:spPr/>
    </dgm:pt>
    <dgm:pt modelId="{6D3EE86A-892C-49A4-B9B1-F65AE4DB1862}" type="pres">
      <dgm:prSet presAssocID="{24EBEC94-C8D7-4E79-BD61-80234D4CFD37}" presName="node" presStyleLbl="node1" presStyleIdx="2" presStyleCnt="3">
        <dgm:presLayoutVars>
          <dgm:bulletEnabled val="1"/>
        </dgm:presLayoutVars>
      </dgm:prSet>
      <dgm:spPr/>
    </dgm:pt>
  </dgm:ptLst>
  <dgm:cxnLst>
    <dgm:cxn modelId="{7545D006-A01F-4B50-9C7E-8209C23D53B9}" type="presOf" srcId="{F3A1CDA5-5BF7-4E2E-8B18-1DC9C8A2F935}" destId="{FACE938E-C190-4505-81BE-F2E8327F2B09}" srcOrd="0" destOrd="5" presId="urn:microsoft.com/office/officeart/2005/8/layout/default"/>
    <dgm:cxn modelId="{600B3F0B-C021-4FE2-9F7B-8AF47D5C599E}" type="presOf" srcId="{07AD8603-9F7D-4D43-A2F4-CC7E8193CD2E}" destId="{6D3EE86A-892C-49A4-B9B1-F65AE4DB1862}" srcOrd="0" destOrd="1" presId="urn:microsoft.com/office/officeart/2005/8/layout/default"/>
    <dgm:cxn modelId="{FAE66713-EED7-4125-8AA8-8DD21C14F300}" type="presOf" srcId="{DFC76DB7-3D9F-4131-B61E-95A28D5E347A}" destId="{9BFB0A84-8B93-471B-8EAF-374359654471}" srcOrd="0" destOrd="1" presId="urn:microsoft.com/office/officeart/2005/8/layout/default"/>
    <dgm:cxn modelId="{8D548C1D-2A25-44D8-A2B8-4B81A157BF41}" srcId="{A4D3114C-E026-4BA0-9F8D-8430BDC1A145}" destId="{C20AC95D-53B8-43EF-B41F-8C144DC4C748}" srcOrd="2" destOrd="0" parTransId="{90C178E1-C6C3-4489-BAAC-EF75AE6E8FDA}" sibTransId="{88CC8008-8F0D-4A4E-B2B6-A125D6687A7A}"/>
    <dgm:cxn modelId="{D41C8C32-6F56-4991-97DF-A4A8614D6DFB}" srcId="{A4D3114C-E026-4BA0-9F8D-8430BDC1A145}" destId="{D957015F-D71B-4220-94FA-E0C45C8555B8}" srcOrd="0" destOrd="0" parTransId="{C72ECA42-1619-4040-88E5-06BCB7E63C4C}" sibTransId="{80FD9F22-BB56-41C7-A850-36C40D53B59F}"/>
    <dgm:cxn modelId="{3959873B-E1DD-4163-90C4-ED7D7BE039FE}" srcId="{07D34BAE-EC79-44CC-9AC1-D6E39F7965FF}" destId="{A4D3114C-E026-4BA0-9F8D-8430BDC1A145}" srcOrd="0" destOrd="0" parTransId="{0744BB0B-3827-4971-9105-53AD4F679F41}" sibTransId="{58C1C286-5E16-42F8-A6C8-B91CA2BF14E1}"/>
    <dgm:cxn modelId="{5DB82449-A4A7-4EF3-90AF-1C87BACF0217}" type="presOf" srcId="{BAAF8F08-3CF9-48E0-9672-3B9147D75923}" destId="{6D3EE86A-892C-49A4-B9B1-F65AE4DB1862}" srcOrd="0" destOrd="4" presId="urn:microsoft.com/office/officeart/2005/8/layout/default"/>
    <dgm:cxn modelId="{AC697677-D039-444A-9EE6-574F0BD24A04}" type="presOf" srcId="{16E5BA32-BBA8-4F0B-BD43-DE992D20676E}" destId="{9BFB0A84-8B93-471B-8EAF-374359654471}" srcOrd="0" destOrd="0" presId="urn:microsoft.com/office/officeart/2005/8/layout/default"/>
    <dgm:cxn modelId="{19AA3058-9F3E-4257-904E-B5D192A539D9}" srcId="{16E5BA32-BBA8-4F0B-BD43-DE992D20676E}" destId="{DFC76DB7-3D9F-4131-B61E-95A28D5E347A}" srcOrd="0" destOrd="0" parTransId="{BD5AF01E-F6AC-4D71-AE7B-7F20C4BED629}" sibTransId="{C7103785-9CB0-43CC-81E7-A1A7DCDBE285}"/>
    <dgm:cxn modelId="{D3D5D381-5092-4A0B-A145-95D3D1055291}" srcId="{24EBEC94-C8D7-4E79-BD61-80234D4CFD37}" destId="{6BDB6793-9993-488B-8184-4D53858930D1}" srcOrd="2" destOrd="0" parTransId="{EC44D1B9-A871-4560-B914-0B5FA15311E9}" sibTransId="{F5F651A7-5EB8-43C6-9CAE-5856892868AE}"/>
    <dgm:cxn modelId="{F65AFB8F-C532-4E3F-AFB1-3412D4E886B7}" srcId="{A4D3114C-E026-4BA0-9F8D-8430BDC1A145}" destId="{F3A1CDA5-5BF7-4E2E-8B18-1DC9C8A2F935}" srcOrd="4" destOrd="0" parTransId="{934CED1A-9424-4479-8124-5DE76D4D9C2E}" sibTransId="{7649ECC3-E635-4C13-B22C-93178097A762}"/>
    <dgm:cxn modelId="{1B303898-609E-4870-97DD-73F0A43BBF60}" type="presOf" srcId="{24EBEC94-C8D7-4E79-BD61-80234D4CFD37}" destId="{6D3EE86A-892C-49A4-B9B1-F65AE4DB1862}" srcOrd="0" destOrd="0" presId="urn:microsoft.com/office/officeart/2005/8/layout/default"/>
    <dgm:cxn modelId="{4045F69B-22F9-41F6-AD7E-8CEC5D231CB3}" type="presOf" srcId="{D957015F-D71B-4220-94FA-E0C45C8555B8}" destId="{FACE938E-C190-4505-81BE-F2E8327F2B09}" srcOrd="0" destOrd="1" presId="urn:microsoft.com/office/officeart/2005/8/layout/default"/>
    <dgm:cxn modelId="{98117F9E-1EC0-4849-AC60-867D22965765}" srcId="{16E5BA32-BBA8-4F0B-BD43-DE992D20676E}" destId="{7F6300FD-13BC-4A8F-89C0-99AE63B9BE08}" srcOrd="2" destOrd="0" parTransId="{831FA5CA-330B-4BD1-ADD7-1477FA675AE2}" sibTransId="{1B1D0BDC-D412-49A2-9C03-EB550451CE7A}"/>
    <dgm:cxn modelId="{0F7F72A3-8BC4-45E7-A5EF-C4549708E862}" type="presOf" srcId="{525885C8-FACB-4714-B23D-3E3E57C24263}" destId="{9BFB0A84-8B93-471B-8EAF-374359654471}" srcOrd="0" destOrd="2" presId="urn:microsoft.com/office/officeart/2005/8/layout/default"/>
    <dgm:cxn modelId="{8E3663AB-B488-4CFE-9222-E90C9DE5198A}" srcId="{07D34BAE-EC79-44CC-9AC1-D6E39F7965FF}" destId="{24EBEC94-C8D7-4E79-BD61-80234D4CFD37}" srcOrd="2" destOrd="0" parTransId="{5EB53E3F-33E5-4AE1-8A75-C6CDA63A9871}" sibTransId="{18892376-2564-4EA8-AF5E-88634576E2DD}"/>
    <dgm:cxn modelId="{F4644BAF-0EBC-44FD-9BCC-64741C673ADC}" type="presOf" srcId="{8EF1EC19-695C-486F-8FD9-F65784A08953}" destId="{FACE938E-C190-4505-81BE-F2E8327F2B09}" srcOrd="0" destOrd="4" presId="urn:microsoft.com/office/officeart/2005/8/layout/default"/>
    <dgm:cxn modelId="{3868F6AF-0355-4F06-A328-B145F7D44125}" srcId="{24EBEC94-C8D7-4E79-BD61-80234D4CFD37}" destId="{CC73E349-89DC-4619-ABF8-8C1CD4A59CD2}" srcOrd="1" destOrd="0" parTransId="{B5D2D04D-0818-42C3-9CBB-0451B199DC00}" sibTransId="{378E583B-2CC5-42AD-AA69-586A6093B396}"/>
    <dgm:cxn modelId="{84197BB1-5010-4113-A8B6-C84816893A4F}" type="presOf" srcId="{6BDB6793-9993-488B-8184-4D53858930D1}" destId="{6D3EE86A-892C-49A4-B9B1-F65AE4DB1862}" srcOrd="0" destOrd="3" presId="urn:microsoft.com/office/officeart/2005/8/layout/default"/>
    <dgm:cxn modelId="{3BB8FDB8-4BAA-4925-8D37-D587587342F8}" type="presOf" srcId="{C20AC95D-53B8-43EF-B41F-8C144DC4C748}" destId="{FACE938E-C190-4505-81BE-F2E8327F2B09}" srcOrd="0" destOrd="3" presId="urn:microsoft.com/office/officeart/2005/8/layout/default"/>
    <dgm:cxn modelId="{C97710C2-7236-406F-AB2A-50F26ABEF7D6}" srcId="{16E5BA32-BBA8-4F0B-BD43-DE992D20676E}" destId="{525885C8-FACB-4714-B23D-3E3E57C24263}" srcOrd="1" destOrd="0" parTransId="{3BA2F56F-7C78-4101-8B5C-F42271D02C8E}" sibTransId="{371C55E0-DB39-469C-B092-D33A98AE4216}"/>
    <dgm:cxn modelId="{73ACC7CF-C890-4059-8A71-F0BEC9CA0A48}" srcId="{A4D3114C-E026-4BA0-9F8D-8430BDC1A145}" destId="{9F9A3903-E3AF-4EBB-9D18-DE3C85441A74}" srcOrd="1" destOrd="0" parTransId="{89FFAC86-B2D0-4553-B7D3-C26F0F17574E}" sibTransId="{A91A5B4E-69A3-498F-B232-C9C2373E893B}"/>
    <dgm:cxn modelId="{32CD61DC-E025-4F0C-8D81-73F7F32313EE}" type="presOf" srcId="{9F9A3903-E3AF-4EBB-9D18-DE3C85441A74}" destId="{FACE938E-C190-4505-81BE-F2E8327F2B09}" srcOrd="0" destOrd="2" presId="urn:microsoft.com/office/officeart/2005/8/layout/default"/>
    <dgm:cxn modelId="{C42F73DE-7CD3-4E58-8D53-3314D61C5C65}" type="presOf" srcId="{CC73E349-89DC-4619-ABF8-8C1CD4A59CD2}" destId="{6D3EE86A-892C-49A4-B9B1-F65AE4DB1862}" srcOrd="0" destOrd="2" presId="urn:microsoft.com/office/officeart/2005/8/layout/default"/>
    <dgm:cxn modelId="{6FCC0FE5-1061-4A76-A37A-1D67689D20EA}" srcId="{07D34BAE-EC79-44CC-9AC1-D6E39F7965FF}" destId="{16E5BA32-BBA8-4F0B-BD43-DE992D20676E}" srcOrd="1" destOrd="0" parTransId="{94A185D2-633B-45CC-A21C-FE26C414916C}" sibTransId="{E8B356E2-7F51-4C4B-A7F7-C12BCE3FE81B}"/>
    <dgm:cxn modelId="{96D3F1EA-5E46-4A35-B5B6-FEA5C0AE33C3}" srcId="{A4D3114C-E026-4BA0-9F8D-8430BDC1A145}" destId="{8EF1EC19-695C-486F-8FD9-F65784A08953}" srcOrd="3" destOrd="0" parTransId="{20DFBB56-3C67-40ED-833E-2027DC70B214}" sibTransId="{552CF11B-5D9E-4428-A4A9-C70217701D5A}"/>
    <dgm:cxn modelId="{414F0CED-C012-42F3-9C0A-2F602D804FD2}" type="presOf" srcId="{A4D3114C-E026-4BA0-9F8D-8430BDC1A145}" destId="{FACE938E-C190-4505-81BE-F2E8327F2B09}" srcOrd="0" destOrd="0" presId="urn:microsoft.com/office/officeart/2005/8/layout/default"/>
    <dgm:cxn modelId="{19214FF8-F033-4232-88B4-2F2580E64F9A}" srcId="{24EBEC94-C8D7-4E79-BD61-80234D4CFD37}" destId="{BAAF8F08-3CF9-48E0-9672-3B9147D75923}" srcOrd="3" destOrd="0" parTransId="{4DA1DC5C-BC24-4E1A-80E1-95FE28CB2803}" sibTransId="{372799C7-D1FC-417A-803C-93CE7830ECE3}"/>
    <dgm:cxn modelId="{8A8A92F8-5958-45D4-90A0-5A46CBDC775F}" type="presOf" srcId="{07D34BAE-EC79-44CC-9AC1-D6E39F7965FF}" destId="{5B69BA27-E905-4E53-B444-F059FADE6A88}" srcOrd="0" destOrd="0" presId="urn:microsoft.com/office/officeart/2005/8/layout/default"/>
    <dgm:cxn modelId="{592833FE-DB8E-44DF-A64E-F93FE26E9612}" type="presOf" srcId="{7F6300FD-13BC-4A8F-89C0-99AE63B9BE08}" destId="{9BFB0A84-8B93-471B-8EAF-374359654471}" srcOrd="0" destOrd="3" presId="urn:microsoft.com/office/officeart/2005/8/layout/default"/>
    <dgm:cxn modelId="{4682F3FE-4F26-4FB9-9444-525C45D3DFB2}" srcId="{24EBEC94-C8D7-4E79-BD61-80234D4CFD37}" destId="{07AD8603-9F7D-4D43-A2F4-CC7E8193CD2E}" srcOrd="0" destOrd="0" parTransId="{8AE0879B-659C-41A6-B96C-DA6A0F984468}" sibTransId="{9CF1A4DC-39E9-4AFD-BBBA-51F68AD196FF}"/>
    <dgm:cxn modelId="{1F024BBF-F2FE-46EC-B8BC-6EB0FBF1DF35}" type="presParOf" srcId="{5B69BA27-E905-4E53-B444-F059FADE6A88}" destId="{FACE938E-C190-4505-81BE-F2E8327F2B09}" srcOrd="0" destOrd="0" presId="urn:microsoft.com/office/officeart/2005/8/layout/default"/>
    <dgm:cxn modelId="{ED9DB3C4-30F6-4190-AD6E-37AC4A1991B7}" type="presParOf" srcId="{5B69BA27-E905-4E53-B444-F059FADE6A88}" destId="{306739F6-DA8C-456C-9612-53FE20FF7102}" srcOrd="1" destOrd="0" presId="urn:microsoft.com/office/officeart/2005/8/layout/default"/>
    <dgm:cxn modelId="{A2750CA9-695D-43B0-B745-764BDB313BD4}" type="presParOf" srcId="{5B69BA27-E905-4E53-B444-F059FADE6A88}" destId="{9BFB0A84-8B93-471B-8EAF-374359654471}" srcOrd="2" destOrd="0" presId="urn:microsoft.com/office/officeart/2005/8/layout/default"/>
    <dgm:cxn modelId="{4D1BAD18-57FB-47FF-8459-1BB68B97789F}" type="presParOf" srcId="{5B69BA27-E905-4E53-B444-F059FADE6A88}" destId="{F4C5B8E4-4A86-4B12-91FB-5FB0353FC4C7}" srcOrd="3" destOrd="0" presId="urn:microsoft.com/office/officeart/2005/8/layout/default"/>
    <dgm:cxn modelId="{2087D4C9-8D56-49A6-9073-025533F22B56}" type="presParOf" srcId="{5B69BA27-E905-4E53-B444-F059FADE6A88}" destId="{6D3EE86A-892C-49A4-B9B1-F65AE4DB1862}" srcOrd="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D79B8473-57B9-4DBC-84D5-A625BD82D98F}"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33311574-5A43-45FA-A9BB-5999486714BC}">
      <dgm:prSet/>
      <dgm:spPr/>
      <dgm:t>
        <a:bodyPr/>
        <a:lstStyle/>
        <a:p>
          <a:pPr>
            <a:lnSpc>
              <a:spcPct val="100000"/>
            </a:lnSpc>
          </a:pPr>
          <a:r>
            <a:rPr lang="en-US"/>
            <a:t>Grades are based on the accumulation of points.</a:t>
          </a:r>
        </a:p>
      </dgm:t>
    </dgm:pt>
    <dgm:pt modelId="{02E4B2AB-48DB-4F37-9ACE-7F39C13210F9}" type="parTrans" cxnId="{5B326520-B958-4BCA-B8F3-8E5CE38E2664}">
      <dgm:prSet/>
      <dgm:spPr/>
      <dgm:t>
        <a:bodyPr/>
        <a:lstStyle/>
        <a:p>
          <a:endParaRPr lang="en-US"/>
        </a:p>
      </dgm:t>
    </dgm:pt>
    <dgm:pt modelId="{F4B65985-43C1-403D-8D95-EF1D9DC72DCD}" type="sibTrans" cxnId="{5B326520-B958-4BCA-B8F3-8E5CE38E2664}">
      <dgm:prSet/>
      <dgm:spPr/>
      <dgm:t>
        <a:bodyPr/>
        <a:lstStyle/>
        <a:p>
          <a:endParaRPr lang="en-US"/>
        </a:p>
      </dgm:t>
    </dgm:pt>
    <dgm:pt modelId="{3E6E22C6-5644-4E3F-AEB5-04B652755B16}">
      <dgm:prSet/>
      <dgm:spPr/>
      <dgm:t>
        <a:bodyPr/>
        <a:lstStyle/>
        <a:p>
          <a:pPr>
            <a:lnSpc>
              <a:spcPct val="100000"/>
            </a:lnSpc>
          </a:pPr>
          <a:r>
            <a:rPr lang="en-US"/>
            <a:t>Points are based on:</a:t>
          </a:r>
        </a:p>
      </dgm:t>
    </dgm:pt>
    <dgm:pt modelId="{5B8A5ADD-86C7-42B2-A180-4CD60AC05460}" type="parTrans" cxnId="{08496D12-48D3-43B8-8F7D-D7F11454D318}">
      <dgm:prSet/>
      <dgm:spPr/>
      <dgm:t>
        <a:bodyPr/>
        <a:lstStyle/>
        <a:p>
          <a:endParaRPr lang="en-US"/>
        </a:p>
      </dgm:t>
    </dgm:pt>
    <dgm:pt modelId="{FE8E83CB-5BED-44C8-B6A7-F10F13FB7862}" type="sibTrans" cxnId="{08496D12-48D3-43B8-8F7D-D7F11454D318}">
      <dgm:prSet/>
      <dgm:spPr/>
      <dgm:t>
        <a:bodyPr/>
        <a:lstStyle/>
        <a:p>
          <a:endParaRPr lang="en-US"/>
        </a:p>
      </dgm:t>
    </dgm:pt>
    <dgm:pt modelId="{49CA48B4-F8AC-44EF-940B-D4FFF3BC48FA}">
      <dgm:prSet/>
      <dgm:spPr/>
      <dgm:t>
        <a:bodyPr/>
        <a:lstStyle/>
        <a:p>
          <a:pPr>
            <a:lnSpc>
              <a:spcPct val="100000"/>
            </a:lnSpc>
          </a:pPr>
          <a:r>
            <a:rPr lang="en-US" i="1"/>
            <a:t>Class participation </a:t>
          </a:r>
          <a:br>
            <a:rPr lang="en-US" i="1"/>
          </a:br>
          <a:r>
            <a:rPr lang="en-US" i="1"/>
            <a:t>(effort)</a:t>
          </a:r>
          <a:endParaRPr lang="en-US"/>
        </a:p>
      </dgm:t>
    </dgm:pt>
    <dgm:pt modelId="{6D3FA577-D36A-4FCA-82D3-B385591AA94B}" type="parTrans" cxnId="{FF7867E5-D922-40BC-BF96-5A88A9550F29}">
      <dgm:prSet/>
      <dgm:spPr/>
      <dgm:t>
        <a:bodyPr/>
        <a:lstStyle/>
        <a:p>
          <a:endParaRPr lang="en-US"/>
        </a:p>
      </dgm:t>
    </dgm:pt>
    <dgm:pt modelId="{B72ABF89-821F-4D26-A7D6-6C17EDF62A7F}" type="sibTrans" cxnId="{FF7867E5-D922-40BC-BF96-5A88A9550F29}">
      <dgm:prSet/>
      <dgm:spPr/>
      <dgm:t>
        <a:bodyPr/>
        <a:lstStyle/>
        <a:p>
          <a:endParaRPr lang="en-US"/>
        </a:p>
      </dgm:t>
    </dgm:pt>
    <dgm:pt modelId="{27971ED8-3C89-4E71-9B24-596A22A5B97C}">
      <dgm:prSet/>
      <dgm:spPr/>
      <dgm:t>
        <a:bodyPr/>
        <a:lstStyle/>
        <a:p>
          <a:pPr>
            <a:lnSpc>
              <a:spcPct val="100000"/>
            </a:lnSpc>
          </a:pPr>
          <a:r>
            <a:rPr lang="en-US" i="1"/>
            <a:t>Completion of assignments</a:t>
          </a:r>
          <a:endParaRPr lang="en-US"/>
        </a:p>
      </dgm:t>
    </dgm:pt>
    <dgm:pt modelId="{C7CD70A8-10E5-45D8-B569-CAC5ADF8DE0D}" type="parTrans" cxnId="{47CA3209-2AF2-4D09-B1AF-6165D10B0102}">
      <dgm:prSet/>
      <dgm:spPr/>
      <dgm:t>
        <a:bodyPr/>
        <a:lstStyle/>
        <a:p>
          <a:endParaRPr lang="en-US"/>
        </a:p>
      </dgm:t>
    </dgm:pt>
    <dgm:pt modelId="{B3513D1B-2055-4F0A-B4A6-BF65DE839A69}" type="sibTrans" cxnId="{47CA3209-2AF2-4D09-B1AF-6165D10B0102}">
      <dgm:prSet/>
      <dgm:spPr/>
      <dgm:t>
        <a:bodyPr/>
        <a:lstStyle/>
        <a:p>
          <a:endParaRPr lang="en-US"/>
        </a:p>
      </dgm:t>
    </dgm:pt>
    <dgm:pt modelId="{206A152B-A664-433E-8CD3-6C2586539BA7}">
      <dgm:prSet/>
      <dgm:spPr/>
      <dgm:t>
        <a:bodyPr/>
        <a:lstStyle/>
        <a:p>
          <a:r>
            <a:rPr lang="en-US" i="1"/>
            <a:t>(daily work)</a:t>
          </a:r>
          <a:endParaRPr lang="en-US"/>
        </a:p>
      </dgm:t>
    </dgm:pt>
    <dgm:pt modelId="{B97D0084-E18E-4494-800E-C7C3039B4AB5}" type="parTrans" cxnId="{81462918-1B39-452D-AF21-F6DB29C4F0B1}">
      <dgm:prSet/>
      <dgm:spPr/>
      <dgm:t>
        <a:bodyPr/>
        <a:lstStyle/>
        <a:p>
          <a:endParaRPr lang="en-US"/>
        </a:p>
      </dgm:t>
    </dgm:pt>
    <dgm:pt modelId="{EA5215DD-0119-4C16-AD3E-4D90E2F82F85}" type="sibTrans" cxnId="{81462918-1B39-452D-AF21-F6DB29C4F0B1}">
      <dgm:prSet/>
      <dgm:spPr/>
      <dgm:t>
        <a:bodyPr/>
        <a:lstStyle/>
        <a:p>
          <a:endParaRPr lang="en-US"/>
        </a:p>
      </dgm:t>
    </dgm:pt>
    <dgm:pt modelId="{3E5A00EE-DC18-4145-9343-8306A69AC8D7}">
      <dgm:prSet/>
      <dgm:spPr/>
      <dgm:t>
        <a:bodyPr/>
        <a:lstStyle/>
        <a:p>
          <a:pPr>
            <a:lnSpc>
              <a:spcPct val="100000"/>
            </a:lnSpc>
          </a:pPr>
          <a:r>
            <a:rPr lang="en-US" i="1"/>
            <a:t>Major projects, assessments, and </a:t>
          </a:r>
          <a:endParaRPr lang="en-US"/>
        </a:p>
      </dgm:t>
    </dgm:pt>
    <dgm:pt modelId="{BD825B14-A270-46F4-BD88-3E5EBE596E29}" type="parTrans" cxnId="{4B470036-0572-47BB-9826-C61F21D25434}">
      <dgm:prSet/>
      <dgm:spPr/>
      <dgm:t>
        <a:bodyPr/>
        <a:lstStyle/>
        <a:p>
          <a:endParaRPr lang="en-US"/>
        </a:p>
      </dgm:t>
    </dgm:pt>
    <dgm:pt modelId="{E665DFBF-AAD2-44E7-872B-BCCC81B7CD2B}" type="sibTrans" cxnId="{4B470036-0572-47BB-9826-C61F21D25434}">
      <dgm:prSet/>
      <dgm:spPr/>
      <dgm:t>
        <a:bodyPr/>
        <a:lstStyle/>
        <a:p>
          <a:endParaRPr lang="en-US"/>
        </a:p>
      </dgm:t>
    </dgm:pt>
    <dgm:pt modelId="{2EF881E4-B7F4-4CD1-8C61-5D9BFFAD4EA6}">
      <dgm:prSet/>
      <dgm:spPr/>
      <dgm:t>
        <a:bodyPr/>
        <a:lstStyle/>
        <a:p>
          <a:r>
            <a:rPr lang="en-US" i="1"/>
            <a:t>self-reflection(journals) </a:t>
          </a:r>
          <a:endParaRPr lang="en-US"/>
        </a:p>
      </dgm:t>
    </dgm:pt>
    <dgm:pt modelId="{8CDF4496-043B-43DA-90B0-D8C158CE5C2F}" type="parTrans" cxnId="{C882FE91-C11C-426E-A15E-4861A4657AF8}">
      <dgm:prSet/>
      <dgm:spPr/>
      <dgm:t>
        <a:bodyPr/>
        <a:lstStyle/>
        <a:p>
          <a:endParaRPr lang="en-US"/>
        </a:p>
      </dgm:t>
    </dgm:pt>
    <dgm:pt modelId="{C043D3FB-178E-4905-80D4-5EAAA3459E0B}" type="sibTrans" cxnId="{C882FE91-C11C-426E-A15E-4861A4657AF8}">
      <dgm:prSet/>
      <dgm:spPr/>
      <dgm:t>
        <a:bodyPr/>
        <a:lstStyle/>
        <a:p>
          <a:endParaRPr lang="en-US"/>
        </a:p>
      </dgm:t>
    </dgm:pt>
    <dgm:pt modelId="{ED8CA0DA-582E-4187-8E18-D3F90A2B03BB}">
      <dgm:prSet/>
      <dgm:spPr/>
      <dgm:t>
        <a:bodyPr/>
        <a:lstStyle/>
        <a:p>
          <a:pPr>
            <a:lnSpc>
              <a:spcPct val="100000"/>
            </a:lnSpc>
          </a:pPr>
          <a:r>
            <a:rPr lang="en-US"/>
            <a:t>Grades are posted online and updated after every unit.</a:t>
          </a:r>
        </a:p>
      </dgm:t>
    </dgm:pt>
    <dgm:pt modelId="{2654B050-6808-4CAA-B0A6-AFE5AFF1B323}" type="parTrans" cxnId="{7115E0D8-634C-4777-9984-D008EE3CE591}">
      <dgm:prSet/>
      <dgm:spPr/>
      <dgm:t>
        <a:bodyPr/>
        <a:lstStyle/>
        <a:p>
          <a:endParaRPr lang="en-US"/>
        </a:p>
      </dgm:t>
    </dgm:pt>
    <dgm:pt modelId="{A68A1028-37B4-47C7-995E-9E5FAF6FD885}" type="sibTrans" cxnId="{7115E0D8-634C-4777-9984-D008EE3CE591}">
      <dgm:prSet/>
      <dgm:spPr/>
      <dgm:t>
        <a:bodyPr/>
        <a:lstStyle/>
        <a:p>
          <a:endParaRPr lang="en-US"/>
        </a:p>
      </dgm:t>
    </dgm:pt>
    <dgm:pt modelId="{2C9C2BF7-0B4B-4453-89EB-22318B61782F}" type="pres">
      <dgm:prSet presAssocID="{D79B8473-57B9-4DBC-84D5-A625BD82D98F}" presName="root" presStyleCnt="0">
        <dgm:presLayoutVars>
          <dgm:dir/>
          <dgm:resizeHandles val="exact"/>
        </dgm:presLayoutVars>
      </dgm:prSet>
      <dgm:spPr/>
    </dgm:pt>
    <dgm:pt modelId="{2FAA2619-CCD5-487E-8612-53FA30D42E8E}" type="pres">
      <dgm:prSet presAssocID="{33311574-5A43-45FA-A9BB-5999486714BC}" presName="compNode" presStyleCnt="0"/>
      <dgm:spPr/>
    </dgm:pt>
    <dgm:pt modelId="{7D20E42B-FAB9-450C-920F-2A8C7CBEF896}" type="pres">
      <dgm:prSet presAssocID="{33311574-5A43-45FA-A9BB-5999486714BC}" presName="bgRect" presStyleLbl="bgShp" presStyleIdx="0" presStyleCnt="3"/>
      <dgm:spPr/>
    </dgm:pt>
    <dgm:pt modelId="{9DA5B4BA-350A-4152-9FB8-CC2990BE9224}" type="pres">
      <dgm:prSet presAssocID="{33311574-5A43-45FA-A9BB-5999486714BC}"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72E55E93-5B37-4839-BFCB-35A36D97BABD}" type="pres">
      <dgm:prSet presAssocID="{33311574-5A43-45FA-A9BB-5999486714BC}" presName="spaceRect" presStyleCnt="0"/>
      <dgm:spPr/>
    </dgm:pt>
    <dgm:pt modelId="{0D32EA23-6F9A-4E9E-8FCE-C335BEE759BA}" type="pres">
      <dgm:prSet presAssocID="{33311574-5A43-45FA-A9BB-5999486714BC}" presName="parTx" presStyleLbl="revTx" presStyleIdx="0" presStyleCnt="4">
        <dgm:presLayoutVars>
          <dgm:chMax val="0"/>
          <dgm:chPref val="0"/>
        </dgm:presLayoutVars>
      </dgm:prSet>
      <dgm:spPr/>
    </dgm:pt>
    <dgm:pt modelId="{AFA94A92-92FA-49C9-A52D-BF6BD5BAF86D}" type="pres">
      <dgm:prSet presAssocID="{F4B65985-43C1-403D-8D95-EF1D9DC72DCD}" presName="sibTrans" presStyleCnt="0"/>
      <dgm:spPr/>
    </dgm:pt>
    <dgm:pt modelId="{26536AF8-E8C4-42EB-8226-5693B746AC09}" type="pres">
      <dgm:prSet presAssocID="{3E6E22C6-5644-4E3F-AEB5-04B652755B16}" presName="compNode" presStyleCnt="0"/>
      <dgm:spPr/>
    </dgm:pt>
    <dgm:pt modelId="{EA77F595-3BB5-4438-8375-6C13BE3C8383}" type="pres">
      <dgm:prSet presAssocID="{3E6E22C6-5644-4E3F-AEB5-04B652755B16}" presName="bgRect" presStyleLbl="bgShp" presStyleIdx="1" presStyleCnt="3"/>
      <dgm:spPr/>
    </dgm:pt>
    <dgm:pt modelId="{DA9C0ACC-146C-4C17-8B4F-1BEE6096D056}" type="pres">
      <dgm:prSet presAssocID="{3E6E22C6-5644-4E3F-AEB5-04B652755B16}"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iploma Roll"/>
        </a:ext>
      </dgm:extLst>
    </dgm:pt>
    <dgm:pt modelId="{44DF0FA2-C23B-46A3-95CC-ACA56DBED965}" type="pres">
      <dgm:prSet presAssocID="{3E6E22C6-5644-4E3F-AEB5-04B652755B16}" presName="spaceRect" presStyleCnt="0"/>
      <dgm:spPr/>
    </dgm:pt>
    <dgm:pt modelId="{7E7A3180-1194-407E-B9F7-AEC2F298224F}" type="pres">
      <dgm:prSet presAssocID="{3E6E22C6-5644-4E3F-AEB5-04B652755B16}" presName="parTx" presStyleLbl="revTx" presStyleIdx="1" presStyleCnt="4">
        <dgm:presLayoutVars>
          <dgm:chMax val="0"/>
          <dgm:chPref val="0"/>
        </dgm:presLayoutVars>
      </dgm:prSet>
      <dgm:spPr/>
    </dgm:pt>
    <dgm:pt modelId="{0754AA1C-A1CB-475A-872C-91279DE6FF67}" type="pres">
      <dgm:prSet presAssocID="{3E6E22C6-5644-4E3F-AEB5-04B652755B16}" presName="desTx" presStyleLbl="revTx" presStyleIdx="2" presStyleCnt="4">
        <dgm:presLayoutVars/>
      </dgm:prSet>
      <dgm:spPr/>
    </dgm:pt>
    <dgm:pt modelId="{F58B4C75-1EB5-4598-AA4F-AA4AC846D095}" type="pres">
      <dgm:prSet presAssocID="{FE8E83CB-5BED-44C8-B6A7-F10F13FB7862}" presName="sibTrans" presStyleCnt="0"/>
      <dgm:spPr/>
    </dgm:pt>
    <dgm:pt modelId="{C6207B80-71B8-4659-ACF8-3B99CBCAE2F3}" type="pres">
      <dgm:prSet presAssocID="{ED8CA0DA-582E-4187-8E18-D3F90A2B03BB}" presName="compNode" presStyleCnt="0"/>
      <dgm:spPr/>
    </dgm:pt>
    <dgm:pt modelId="{3D7F02A9-0CD1-4195-B505-0B3BF6761AC1}" type="pres">
      <dgm:prSet presAssocID="{ED8CA0DA-582E-4187-8E18-D3F90A2B03BB}" presName="bgRect" presStyleLbl="bgShp" presStyleIdx="2" presStyleCnt="3"/>
      <dgm:spPr/>
    </dgm:pt>
    <dgm:pt modelId="{AB405DE8-E625-493D-95FB-4817880432C8}" type="pres">
      <dgm:prSet presAssocID="{ED8CA0DA-582E-4187-8E18-D3F90A2B03BB}"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Books"/>
        </a:ext>
      </dgm:extLst>
    </dgm:pt>
    <dgm:pt modelId="{786D6D8F-AE13-498B-8A6F-5033BF87F256}" type="pres">
      <dgm:prSet presAssocID="{ED8CA0DA-582E-4187-8E18-D3F90A2B03BB}" presName="spaceRect" presStyleCnt="0"/>
      <dgm:spPr/>
    </dgm:pt>
    <dgm:pt modelId="{E6DEAB4A-A328-49CB-B94F-3C270AE5FEC0}" type="pres">
      <dgm:prSet presAssocID="{ED8CA0DA-582E-4187-8E18-D3F90A2B03BB}" presName="parTx" presStyleLbl="revTx" presStyleIdx="3" presStyleCnt="4">
        <dgm:presLayoutVars>
          <dgm:chMax val="0"/>
          <dgm:chPref val="0"/>
        </dgm:presLayoutVars>
      </dgm:prSet>
      <dgm:spPr/>
    </dgm:pt>
  </dgm:ptLst>
  <dgm:cxnLst>
    <dgm:cxn modelId="{47CA3209-2AF2-4D09-B1AF-6165D10B0102}" srcId="{3E6E22C6-5644-4E3F-AEB5-04B652755B16}" destId="{27971ED8-3C89-4E71-9B24-596A22A5B97C}" srcOrd="1" destOrd="0" parTransId="{C7CD70A8-10E5-45D8-B569-CAC5ADF8DE0D}" sibTransId="{B3513D1B-2055-4F0A-B4A6-BF65DE839A69}"/>
    <dgm:cxn modelId="{08496D12-48D3-43B8-8F7D-D7F11454D318}" srcId="{D79B8473-57B9-4DBC-84D5-A625BD82D98F}" destId="{3E6E22C6-5644-4E3F-AEB5-04B652755B16}" srcOrd="1" destOrd="0" parTransId="{5B8A5ADD-86C7-42B2-A180-4CD60AC05460}" sibTransId="{FE8E83CB-5BED-44C8-B6A7-F10F13FB7862}"/>
    <dgm:cxn modelId="{81462918-1B39-452D-AF21-F6DB29C4F0B1}" srcId="{27971ED8-3C89-4E71-9B24-596A22A5B97C}" destId="{206A152B-A664-433E-8CD3-6C2586539BA7}" srcOrd="0" destOrd="0" parTransId="{B97D0084-E18E-4494-800E-C7C3039B4AB5}" sibTransId="{EA5215DD-0119-4C16-AD3E-4D90E2F82F85}"/>
    <dgm:cxn modelId="{BFB8641E-140B-4E11-8861-E1ABBD8EF0AD}" type="presOf" srcId="{D79B8473-57B9-4DBC-84D5-A625BD82D98F}" destId="{2C9C2BF7-0B4B-4453-89EB-22318B61782F}" srcOrd="0" destOrd="0" presId="urn:microsoft.com/office/officeart/2018/2/layout/IconVerticalSolidList"/>
    <dgm:cxn modelId="{5B326520-B958-4BCA-B8F3-8E5CE38E2664}" srcId="{D79B8473-57B9-4DBC-84D5-A625BD82D98F}" destId="{33311574-5A43-45FA-A9BB-5999486714BC}" srcOrd="0" destOrd="0" parTransId="{02E4B2AB-48DB-4F37-9ACE-7F39C13210F9}" sibTransId="{F4B65985-43C1-403D-8D95-EF1D9DC72DCD}"/>
    <dgm:cxn modelId="{4B470036-0572-47BB-9826-C61F21D25434}" srcId="{3E6E22C6-5644-4E3F-AEB5-04B652755B16}" destId="{3E5A00EE-DC18-4145-9343-8306A69AC8D7}" srcOrd="2" destOrd="0" parTransId="{BD825B14-A270-46F4-BD88-3E5EBE596E29}" sibTransId="{E665DFBF-AAD2-44E7-872B-BCCC81B7CD2B}"/>
    <dgm:cxn modelId="{4CA4F569-71CE-48DB-96AB-01410FE86E72}" type="presOf" srcId="{206A152B-A664-433E-8CD3-6C2586539BA7}" destId="{0754AA1C-A1CB-475A-872C-91279DE6FF67}" srcOrd="0" destOrd="2" presId="urn:microsoft.com/office/officeart/2018/2/layout/IconVerticalSolidList"/>
    <dgm:cxn modelId="{931A5882-5B78-427F-9944-CC0E91CD9563}" type="presOf" srcId="{27971ED8-3C89-4E71-9B24-596A22A5B97C}" destId="{0754AA1C-A1CB-475A-872C-91279DE6FF67}" srcOrd="0" destOrd="1" presId="urn:microsoft.com/office/officeart/2018/2/layout/IconVerticalSolidList"/>
    <dgm:cxn modelId="{9175B78D-1288-47FF-9944-57C07B8D7F91}" type="presOf" srcId="{2EF881E4-B7F4-4CD1-8C61-5D9BFFAD4EA6}" destId="{0754AA1C-A1CB-475A-872C-91279DE6FF67}" srcOrd="0" destOrd="4" presId="urn:microsoft.com/office/officeart/2018/2/layout/IconVerticalSolidList"/>
    <dgm:cxn modelId="{C882FE91-C11C-426E-A15E-4861A4657AF8}" srcId="{3E5A00EE-DC18-4145-9343-8306A69AC8D7}" destId="{2EF881E4-B7F4-4CD1-8C61-5D9BFFAD4EA6}" srcOrd="0" destOrd="0" parTransId="{8CDF4496-043B-43DA-90B0-D8C158CE5C2F}" sibTransId="{C043D3FB-178E-4905-80D4-5EAAA3459E0B}"/>
    <dgm:cxn modelId="{5F745E98-BEC4-4943-A024-42597143BB24}" type="presOf" srcId="{33311574-5A43-45FA-A9BB-5999486714BC}" destId="{0D32EA23-6F9A-4E9E-8FCE-C335BEE759BA}" srcOrd="0" destOrd="0" presId="urn:microsoft.com/office/officeart/2018/2/layout/IconVerticalSolidList"/>
    <dgm:cxn modelId="{2EE5589E-4821-441A-BD95-F3E117E1CB07}" type="presOf" srcId="{3E5A00EE-DC18-4145-9343-8306A69AC8D7}" destId="{0754AA1C-A1CB-475A-872C-91279DE6FF67}" srcOrd="0" destOrd="3" presId="urn:microsoft.com/office/officeart/2018/2/layout/IconVerticalSolidList"/>
    <dgm:cxn modelId="{B193D8A3-4987-4E20-BD76-59AD6BF11D91}" type="presOf" srcId="{49CA48B4-F8AC-44EF-940B-D4FFF3BC48FA}" destId="{0754AA1C-A1CB-475A-872C-91279DE6FF67}" srcOrd="0" destOrd="0" presId="urn:microsoft.com/office/officeart/2018/2/layout/IconVerticalSolidList"/>
    <dgm:cxn modelId="{6AC198AA-0521-486C-9372-6BBAEC562FD0}" type="presOf" srcId="{ED8CA0DA-582E-4187-8E18-D3F90A2B03BB}" destId="{E6DEAB4A-A328-49CB-B94F-3C270AE5FEC0}" srcOrd="0" destOrd="0" presId="urn:microsoft.com/office/officeart/2018/2/layout/IconVerticalSolidList"/>
    <dgm:cxn modelId="{7115E0D8-634C-4777-9984-D008EE3CE591}" srcId="{D79B8473-57B9-4DBC-84D5-A625BD82D98F}" destId="{ED8CA0DA-582E-4187-8E18-D3F90A2B03BB}" srcOrd="2" destOrd="0" parTransId="{2654B050-6808-4CAA-B0A6-AFE5AFF1B323}" sibTransId="{A68A1028-37B4-47C7-995E-9E5FAF6FD885}"/>
    <dgm:cxn modelId="{FF7867E5-D922-40BC-BF96-5A88A9550F29}" srcId="{3E6E22C6-5644-4E3F-AEB5-04B652755B16}" destId="{49CA48B4-F8AC-44EF-940B-D4FFF3BC48FA}" srcOrd="0" destOrd="0" parTransId="{6D3FA577-D36A-4FCA-82D3-B385591AA94B}" sibTransId="{B72ABF89-821F-4D26-A7D6-6C17EDF62A7F}"/>
    <dgm:cxn modelId="{18DA53F3-3286-4D9D-A470-1C2A9455CF7D}" type="presOf" srcId="{3E6E22C6-5644-4E3F-AEB5-04B652755B16}" destId="{7E7A3180-1194-407E-B9F7-AEC2F298224F}" srcOrd="0" destOrd="0" presId="urn:microsoft.com/office/officeart/2018/2/layout/IconVerticalSolidList"/>
    <dgm:cxn modelId="{A062D8AD-2033-4A5A-BC92-9C1B59454B7F}" type="presParOf" srcId="{2C9C2BF7-0B4B-4453-89EB-22318B61782F}" destId="{2FAA2619-CCD5-487E-8612-53FA30D42E8E}" srcOrd="0" destOrd="0" presId="urn:microsoft.com/office/officeart/2018/2/layout/IconVerticalSolidList"/>
    <dgm:cxn modelId="{F2912E05-BBD0-4A06-A0B3-F0B1E3067580}" type="presParOf" srcId="{2FAA2619-CCD5-487E-8612-53FA30D42E8E}" destId="{7D20E42B-FAB9-450C-920F-2A8C7CBEF896}" srcOrd="0" destOrd="0" presId="urn:microsoft.com/office/officeart/2018/2/layout/IconVerticalSolidList"/>
    <dgm:cxn modelId="{05C69127-44A1-43AA-A7E5-C15871ABDA76}" type="presParOf" srcId="{2FAA2619-CCD5-487E-8612-53FA30D42E8E}" destId="{9DA5B4BA-350A-4152-9FB8-CC2990BE9224}" srcOrd="1" destOrd="0" presId="urn:microsoft.com/office/officeart/2018/2/layout/IconVerticalSolidList"/>
    <dgm:cxn modelId="{72AE80EF-23D2-4DA3-8424-B08995EB6842}" type="presParOf" srcId="{2FAA2619-CCD5-487E-8612-53FA30D42E8E}" destId="{72E55E93-5B37-4839-BFCB-35A36D97BABD}" srcOrd="2" destOrd="0" presId="urn:microsoft.com/office/officeart/2018/2/layout/IconVerticalSolidList"/>
    <dgm:cxn modelId="{5068116D-694F-46EF-B197-653D3077D882}" type="presParOf" srcId="{2FAA2619-CCD5-487E-8612-53FA30D42E8E}" destId="{0D32EA23-6F9A-4E9E-8FCE-C335BEE759BA}" srcOrd="3" destOrd="0" presId="urn:microsoft.com/office/officeart/2018/2/layout/IconVerticalSolidList"/>
    <dgm:cxn modelId="{B8F334B3-641F-4EC7-A5FB-E5B6E58C086A}" type="presParOf" srcId="{2C9C2BF7-0B4B-4453-89EB-22318B61782F}" destId="{AFA94A92-92FA-49C9-A52D-BF6BD5BAF86D}" srcOrd="1" destOrd="0" presId="urn:microsoft.com/office/officeart/2018/2/layout/IconVerticalSolidList"/>
    <dgm:cxn modelId="{E7A241B7-627B-49F8-890C-BA80C6AD424D}" type="presParOf" srcId="{2C9C2BF7-0B4B-4453-89EB-22318B61782F}" destId="{26536AF8-E8C4-42EB-8226-5693B746AC09}" srcOrd="2" destOrd="0" presId="urn:microsoft.com/office/officeart/2018/2/layout/IconVerticalSolidList"/>
    <dgm:cxn modelId="{D54CAFDE-236F-49E1-AC2C-E46CD49BA444}" type="presParOf" srcId="{26536AF8-E8C4-42EB-8226-5693B746AC09}" destId="{EA77F595-3BB5-4438-8375-6C13BE3C8383}" srcOrd="0" destOrd="0" presId="urn:microsoft.com/office/officeart/2018/2/layout/IconVerticalSolidList"/>
    <dgm:cxn modelId="{482DD500-AAF4-4F79-B7C3-FF1A33E402D2}" type="presParOf" srcId="{26536AF8-E8C4-42EB-8226-5693B746AC09}" destId="{DA9C0ACC-146C-4C17-8B4F-1BEE6096D056}" srcOrd="1" destOrd="0" presId="urn:microsoft.com/office/officeart/2018/2/layout/IconVerticalSolidList"/>
    <dgm:cxn modelId="{E04DB305-5F6B-458F-8C8D-60C7F1F67949}" type="presParOf" srcId="{26536AF8-E8C4-42EB-8226-5693B746AC09}" destId="{44DF0FA2-C23B-46A3-95CC-ACA56DBED965}" srcOrd="2" destOrd="0" presId="urn:microsoft.com/office/officeart/2018/2/layout/IconVerticalSolidList"/>
    <dgm:cxn modelId="{07AE711C-BB2A-4B7A-B545-F6D010BD0664}" type="presParOf" srcId="{26536AF8-E8C4-42EB-8226-5693B746AC09}" destId="{7E7A3180-1194-407E-B9F7-AEC2F298224F}" srcOrd="3" destOrd="0" presId="urn:microsoft.com/office/officeart/2018/2/layout/IconVerticalSolidList"/>
    <dgm:cxn modelId="{3281D6EC-D0C5-4418-8BBB-CEDA6C99DF65}" type="presParOf" srcId="{26536AF8-E8C4-42EB-8226-5693B746AC09}" destId="{0754AA1C-A1CB-475A-872C-91279DE6FF67}" srcOrd="4" destOrd="0" presId="urn:microsoft.com/office/officeart/2018/2/layout/IconVerticalSolidList"/>
    <dgm:cxn modelId="{D2BA3004-885A-456C-A0CA-D9FF2A9DED09}" type="presParOf" srcId="{2C9C2BF7-0B4B-4453-89EB-22318B61782F}" destId="{F58B4C75-1EB5-4598-AA4F-AA4AC846D095}" srcOrd="3" destOrd="0" presId="urn:microsoft.com/office/officeart/2018/2/layout/IconVerticalSolidList"/>
    <dgm:cxn modelId="{2A7F234A-38DE-440F-B9D8-8A7DF82DA370}" type="presParOf" srcId="{2C9C2BF7-0B4B-4453-89EB-22318B61782F}" destId="{C6207B80-71B8-4659-ACF8-3B99CBCAE2F3}" srcOrd="4" destOrd="0" presId="urn:microsoft.com/office/officeart/2018/2/layout/IconVerticalSolidList"/>
    <dgm:cxn modelId="{00583DF8-F8A5-49E8-9927-CBE9EAA42CC9}" type="presParOf" srcId="{C6207B80-71B8-4659-ACF8-3B99CBCAE2F3}" destId="{3D7F02A9-0CD1-4195-B505-0B3BF6761AC1}" srcOrd="0" destOrd="0" presId="urn:microsoft.com/office/officeart/2018/2/layout/IconVerticalSolidList"/>
    <dgm:cxn modelId="{F09F5918-5D4F-499F-9C68-A98F4A1700C1}" type="presParOf" srcId="{C6207B80-71B8-4659-ACF8-3B99CBCAE2F3}" destId="{AB405DE8-E625-493D-95FB-4817880432C8}" srcOrd="1" destOrd="0" presId="urn:microsoft.com/office/officeart/2018/2/layout/IconVerticalSolidList"/>
    <dgm:cxn modelId="{A9258F1A-C77C-417A-96AE-280454C6D548}" type="presParOf" srcId="{C6207B80-71B8-4659-ACF8-3B99CBCAE2F3}" destId="{786D6D8F-AE13-498B-8A6F-5033BF87F256}" srcOrd="2" destOrd="0" presId="urn:microsoft.com/office/officeart/2018/2/layout/IconVerticalSolidList"/>
    <dgm:cxn modelId="{19D93DFC-520A-4DAA-A6C1-D18BD96615AF}" type="presParOf" srcId="{C6207B80-71B8-4659-ACF8-3B99CBCAE2F3}" destId="{E6DEAB4A-A328-49CB-B94F-3C270AE5FEC0}" srcOrd="3"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92147814-36EF-4EE6-95E9-502979AB18BE}"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CB3D0D91-C5AA-4552-B8C5-C312F414550D}">
      <dgm:prSet/>
      <dgm:spPr/>
      <dgm:t>
        <a:bodyPr/>
        <a:lstStyle/>
        <a:p>
          <a:r>
            <a:rPr lang="en-US"/>
            <a:t>90-100% 	= A</a:t>
          </a:r>
        </a:p>
      </dgm:t>
    </dgm:pt>
    <dgm:pt modelId="{0D2695ED-4559-4750-8221-DB8FE74801BD}" type="parTrans" cxnId="{5B36B0D0-6B84-4974-B27E-7A3A4556F138}">
      <dgm:prSet/>
      <dgm:spPr/>
      <dgm:t>
        <a:bodyPr/>
        <a:lstStyle/>
        <a:p>
          <a:endParaRPr lang="en-US"/>
        </a:p>
      </dgm:t>
    </dgm:pt>
    <dgm:pt modelId="{93788A4E-5494-42F1-944D-CEF75F296520}" type="sibTrans" cxnId="{5B36B0D0-6B84-4974-B27E-7A3A4556F138}">
      <dgm:prSet/>
      <dgm:spPr/>
      <dgm:t>
        <a:bodyPr/>
        <a:lstStyle/>
        <a:p>
          <a:endParaRPr lang="en-US"/>
        </a:p>
      </dgm:t>
    </dgm:pt>
    <dgm:pt modelId="{21F22E1F-6C47-4829-9B2F-98D2E0D5E88F}">
      <dgm:prSet/>
      <dgm:spPr/>
      <dgm:t>
        <a:bodyPr/>
        <a:lstStyle/>
        <a:p>
          <a:r>
            <a:rPr lang="en-US"/>
            <a:t>80-89% 	= B</a:t>
          </a:r>
        </a:p>
      </dgm:t>
    </dgm:pt>
    <dgm:pt modelId="{E148086A-D06A-44FB-983D-AEBE7A47DD0C}" type="parTrans" cxnId="{9C0C46FD-D028-4FD4-859E-92694179A6C4}">
      <dgm:prSet/>
      <dgm:spPr/>
      <dgm:t>
        <a:bodyPr/>
        <a:lstStyle/>
        <a:p>
          <a:endParaRPr lang="en-US"/>
        </a:p>
      </dgm:t>
    </dgm:pt>
    <dgm:pt modelId="{B35C92B1-A94C-4CB9-865C-5D14691D2DE9}" type="sibTrans" cxnId="{9C0C46FD-D028-4FD4-859E-92694179A6C4}">
      <dgm:prSet/>
      <dgm:spPr/>
      <dgm:t>
        <a:bodyPr/>
        <a:lstStyle/>
        <a:p>
          <a:endParaRPr lang="en-US"/>
        </a:p>
      </dgm:t>
    </dgm:pt>
    <dgm:pt modelId="{626B64C8-25D7-41C9-A6AC-2EC2FF477BEB}">
      <dgm:prSet/>
      <dgm:spPr/>
      <dgm:t>
        <a:bodyPr/>
        <a:lstStyle/>
        <a:p>
          <a:r>
            <a:rPr lang="en-US"/>
            <a:t>70-79% 	= C</a:t>
          </a:r>
        </a:p>
      </dgm:t>
    </dgm:pt>
    <dgm:pt modelId="{A0335A8C-71F1-48F1-9C49-E9F71741C6A1}" type="parTrans" cxnId="{EB223C44-219F-4E64-87FE-CB7B249C41AC}">
      <dgm:prSet/>
      <dgm:spPr/>
      <dgm:t>
        <a:bodyPr/>
        <a:lstStyle/>
        <a:p>
          <a:endParaRPr lang="en-US"/>
        </a:p>
      </dgm:t>
    </dgm:pt>
    <dgm:pt modelId="{46EC8DCD-7DD1-41B0-9DA8-1D7088C8623B}" type="sibTrans" cxnId="{EB223C44-219F-4E64-87FE-CB7B249C41AC}">
      <dgm:prSet/>
      <dgm:spPr/>
      <dgm:t>
        <a:bodyPr/>
        <a:lstStyle/>
        <a:p>
          <a:endParaRPr lang="en-US"/>
        </a:p>
      </dgm:t>
    </dgm:pt>
    <dgm:pt modelId="{EB493410-0FE6-4963-B7CE-A6FD346F7C07}">
      <dgm:prSet/>
      <dgm:spPr/>
      <dgm:t>
        <a:bodyPr/>
        <a:lstStyle/>
        <a:p>
          <a:r>
            <a:rPr lang="en-US"/>
            <a:t>60-69% 	= D</a:t>
          </a:r>
        </a:p>
      </dgm:t>
    </dgm:pt>
    <dgm:pt modelId="{D1373F19-2D52-49B5-BE5E-92E32FF16FEB}" type="parTrans" cxnId="{6F94AD7C-3F44-4F94-A3F1-45B5B4FDB6A7}">
      <dgm:prSet/>
      <dgm:spPr/>
      <dgm:t>
        <a:bodyPr/>
        <a:lstStyle/>
        <a:p>
          <a:endParaRPr lang="en-US"/>
        </a:p>
      </dgm:t>
    </dgm:pt>
    <dgm:pt modelId="{C015C519-29D8-4B05-93DE-91B58D6E049B}" type="sibTrans" cxnId="{6F94AD7C-3F44-4F94-A3F1-45B5B4FDB6A7}">
      <dgm:prSet/>
      <dgm:spPr/>
      <dgm:t>
        <a:bodyPr/>
        <a:lstStyle/>
        <a:p>
          <a:endParaRPr lang="en-US"/>
        </a:p>
      </dgm:t>
    </dgm:pt>
    <dgm:pt modelId="{D8D3B9D8-B5AE-4412-A566-7E2205F72C02}">
      <dgm:prSet/>
      <dgm:spPr/>
      <dgm:t>
        <a:bodyPr/>
        <a:lstStyle/>
        <a:p>
          <a:r>
            <a:rPr lang="en-US"/>
            <a:t>Below 60% 	= F</a:t>
          </a:r>
        </a:p>
      </dgm:t>
    </dgm:pt>
    <dgm:pt modelId="{4680DD08-7BE2-42BB-A5FD-A52AECF70D19}" type="parTrans" cxnId="{4E7726EB-91CC-4AFB-8194-4FC1EBCD0EEE}">
      <dgm:prSet/>
      <dgm:spPr/>
      <dgm:t>
        <a:bodyPr/>
        <a:lstStyle/>
        <a:p>
          <a:endParaRPr lang="en-US"/>
        </a:p>
      </dgm:t>
    </dgm:pt>
    <dgm:pt modelId="{612F7918-1A0F-429E-BDFE-3402B014F075}" type="sibTrans" cxnId="{4E7726EB-91CC-4AFB-8194-4FC1EBCD0EEE}">
      <dgm:prSet/>
      <dgm:spPr/>
      <dgm:t>
        <a:bodyPr/>
        <a:lstStyle/>
        <a:p>
          <a:endParaRPr lang="en-US"/>
        </a:p>
      </dgm:t>
    </dgm:pt>
    <dgm:pt modelId="{A13B9C64-DAF0-4869-8091-7D47D0DCF5A7}">
      <dgm:prSet/>
      <dgm:spPr/>
      <dgm:t>
        <a:bodyPr/>
        <a:lstStyle/>
        <a:p>
          <a:r>
            <a:rPr lang="en-US"/>
            <a:t>Grades are calculated on cumulative percentage and are rounded up whenever possible.</a:t>
          </a:r>
        </a:p>
      </dgm:t>
    </dgm:pt>
    <dgm:pt modelId="{7C2676F5-DE77-4064-A12A-861B9DFE7E02}" type="parTrans" cxnId="{AF96F888-0084-4D3C-9A4B-3EC9BEB41F7F}">
      <dgm:prSet/>
      <dgm:spPr/>
      <dgm:t>
        <a:bodyPr/>
        <a:lstStyle/>
        <a:p>
          <a:endParaRPr lang="en-US"/>
        </a:p>
      </dgm:t>
    </dgm:pt>
    <dgm:pt modelId="{20E9E472-5CA4-472D-9089-2CFAE4AEC60E}" type="sibTrans" cxnId="{AF96F888-0084-4D3C-9A4B-3EC9BEB41F7F}">
      <dgm:prSet/>
      <dgm:spPr/>
      <dgm:t>
        <a:bodyPr/>
        <a:lstStyle/>
        <a:p>
          <a:endParaRPr lang="en-US"/>
        </a:p>
      </dgm:t>
    </dgm:pt>
    <dgm:pt modelId="{B9388BA0-1ACA-4C9B-899D-BAB05800E3BB}" type="pres">
      <dgm:prSet presAssocID="{92147814-36EF-4EE6-95E9-502979AB18BE}" presName="linear" presStyleCnt="0">
        <dgm:presLayoutVars>
          <dgm:animLvl val="lvl"/>
          <dgm:resizeHandles val="exact"/>
        </dgm:presLayoutVars>
      </dgm:prSet>
      <dgm:spPr/>
    </dgm:pt>
    <dgm:pt modelId="{096AD96E-56B8-4950-9DAC-4D9EBBD2AED6}" type="pres">
      <dgm:prSet presAssocID="{CB3D0D91-C5AA-4552-B8C5-C312F414550D}" presName="parentText" presStyleLbl="node1" presStyleIdx="0" presStyleCnt="6">
        <dgm:presLayoutVars>
          <dgm:chMax val="0"/>
          <dgm:bulletEnabled val="1"/>
        </dgm:presLayoutVars>
      </dgm:prSet>
      <dgm:spPr/>
    </dgm:pt>
    <dgm:pt modelId="{8537CAF7-BE34-48F3-9764-5385CA4C07E3}" type="pres">
      <dgm:prSet presAssocID="{93788A4E-5494-42F1-944D-CEF75F296520}" presName="spacer" presStyleCnt="0"/>
      <dgm:spPr/>
    </dgm:pt>
    <dgm:pt modelId="{AB6FDF27-5F44-48BD-999D-1713827A4A23}" type="pres">
      <dgm:prSet presAssocID="{21F22E1F-6C47-4829-9B2F-98D2E0D5E88F}" presName="parentText" presStyleLbl="node1" presStyleIdx="1" presStyleCnt="6">
        <dgm:presLayoutVars>
          <dgm:chMax val="0"/>
          <dgm:bulletEnabled val="1"/>
        </dgm:presLayoutVars>
      </dgm:prSet>
      <dgm:spPr/>
    </dgm:pt>
    <dgm:pt modelId="{9386BB58-D75C-4273-A2DC-54FF3A970F41}" type="pres">
      <dgm:prSet presAssocID="{B35C92B1-A94C-4CB9-865C-5D14691D2DE9}" presName="spacer" presStyleCnt="0"/>
      <dgm:spPr/>
    </dgm:pt>
    <dgm:pt modelId="{67E1C988-527A-4183-8EDD-ACAB10E0B2D0}" type="pres">
      <dgm:prSet presAssocID="{626B64C8-25D7-41C9-A6AC-2EC2FF477BEB}" presName="parentText" presStyleLbl="node1" presStyleIdx="2" presStyleCnt="6">
        <dgm:presLayoutVars>
          <dgm:chMax val="0"/>
          <dgm:bulletEnabled val="1"/>
        </dgm:presLayoutVars>
      </dgm:prSet>
      <dgm:spPr/>
    </dgm:pt>
    <dgm:pt modelId="{4797DC0C-0704-474B-B99D-3AC5B6E2AD07}" type="pres">
      <dgm:prSet presAssocID="{46EC8DCD-7DD1-41B0-9DA8-1D7088C8623B}" presName="spacer" presStyleCnt="0"/>
      <dgm:spPr/>
    </dgm:pt>
    <dgm:pt modelId="{57DA64A4-DCF7-4CFE-B570-7E7DC8F6ADE5}" type="pres">
      <dgm:prSet presAssocID="{EB493410-0FE6-4963-B7CE-A6FD346F7C07}" presName="parentText" presStyleLbl="node1" presStyleIdx="3" presStyleCnt="6">
        <dgm:presLayoutVars>
          <dgm:chMax val="0"/>
          <dgm:bulletEnabled val="1"/>
        </dgm:presLayoutVars>
      </dgm:prSet>
      <dgm:spPr/>
    </dgm:pt>
    <dgm:pt modelId="{37A8DFB2-AD2F-4AE8-A85B-700A457BBB77}" type="pres">
      <dgm:prSet presAssocID="{C015C519-29D8-4B05-93DE-91B58D6E049B}" presName="spacer" presStyleCnt="0"/>
      <dgm:spPr/>
    </dgm:pt>
    <dgm:pt modelId="{8C7BACB9-0FA1-4939-8797-3EBA5FCBF5F2}" type="pres">
      <dgm:prSet presAssocID="{D8D3B9D8-B5AE-4412-A566-7E2205F72C02}" presName="parentText" presStyleLbl="node1" presStyleIdx="4" presStyleCnt="6">
        <dgm:presLayoutVars>
          <dgm:chMax val="0"/>
          <dgm:bulletEnabled val="1"/>
        </dgm:presLayoutVars>
      </dgm:prSet>
      <dgm:spPr/>
    </dgm:pt>
    <dgm:pt modelId="{F11997EF-DB84-4361-B070-76815EE9CF20}" type="pres">
      <dgm:prSet presAssocID="{612F7918-1A0F-429E-BDFE-3402B014F075}" presName="spacer" presStyleCnt="0"/>
      <dgm:spPr/>
    </dgm:pt>
    <dgm:pt modelId="{328BC17E-25EA-4B82-BD2E-35CEC864054F}" type="pres">
      <dgm:prSet presAssocID="{A13B9C64-DAF0-4869-8091-7D47D0DCF5A7}" presName="parentText" presStyleLbl="node1" presStyleIdx="5" presStyleCnt="6">
        <dgm:presLayoutVars>
          <dgm:chMax val="0"/>
          <dgm:bulletEnabled val="1"/>
        </dgm:presLayoutVars>
      </dgm:prSet>
      <dgm:spPr/>
    </dgm:pt>
  </dgm:ptLst>
  <dgm:cxnLst>
    <dgm:cxn modelId="{A1CC7C22-19AB-4F72-817D-D2652BBEF58F}" type="presOf" srcId="{92147814-36EF-4EE6-95E9-502979AB18BE}" destId="{B9388BA0-1ACA-4C9B-899D-BAB05800E3BB}" srcOrd="0" destOrd="0" presId="urn:microsoft.com/office/officeart/2005/8/layout/vList2"/>
    <dgm:cxn modelId="{CBFC435E-87B8-47F3-81FC-3E3B455E811C}" type="presOf" srcId="{626B64C8-25D7-41C9-A6AC-2EC2FF477BEB}" destId="{67E1C988-527A-4183-8EDD-ACAB10E0B2D0}" srcOrd="0" destOrd="0" presId="urn:microsoft.com/office/officeart/2005/8/layout/vList2"/>
    <dgm:cxn modelId="{EB223C44-219F-4E64-87FE-CB7B249C41AC}" srcId="{92147814-36EF-4EE6-95E9-502979AB18BE}" destId="{626B64C8-25D7-41C9-A6AC-2EC2FF477BEB}" srcOrd="2" destOrd="0" parTransId="{A0335A8C-71F1-48F1-9C49-E9F71741C6A1}" sibTransId="{46EC8DCD-7DD1-41B0-9DA8-1D7088C8623B}"/>
    <dgm:cxn modelId="{12C17765-8C81-433D-9C9B-9F66886DCD98}" type="presOf" srcId="{21F22E1F-6C47-4829-9B2F-98D2E0D5E88F}" destId="{AB6FDF27-5F44-48BD-999D-1713827A4A23}" srcOrd="0" destOrd="0" presId="urn:microsoft.com/office/officeart/2005/8/layout/vList2"/>
    <dgm:cxn modelId="{8402AD6F-EE26-416C-A986-38CC4CE08C79}" type="presOf" srcId="{CB3D0D91-C5AA-4552-B8C5-C312F414550D}" destId="{096AD96E-56B8-4950-9DAC-4D9EBBD2AED6}" srcOrd="0" destOrd="0" presId="urn:microsoft.com/office/officeart/2005/8/layout/vList2"/>
    <dgm:cxn modelId="{58C00E77-DE56-457B-A116-58CBE7CBE5BA}" type="presOf" srcId="{EB493410-0FE6-4963-B7CE-A6FD346F7C07}" destId="{57DA64A4-DCF7-4CFE-B570-7E7DC8F6ADE5}" srcOrd="0" destOrd="0" presId="urn:microsoft.com/office/officeart/2005/8/layout/vList2"/>
    <dgm:cxn modelId="{6F94AD7C-3F44-4F94-A3F1-45B5B4FDB6A7}" srcId="{92147814-36EF-4EE6-95E9-502979AB18BE}" destId="{EB493410-0FE6-4963-B7CE-A6FD346F7C07}" srcOrd="3" destOrd="0" parTransId="{D1373F19-2D52-49B5-BE5E-92E32FF16FEB}" sibTransId="{C015C519-29D8-4B05-93DE-91B58D6E049B}"/>
    <dgm:cxn modelId="{AF96F888-0084-4D3C-9A4B-3EC9BEB41F7F}" srcId="{92147814-36EF-4EE6-95E9-502979AB18BE}" destId="{A13B9C64-DAF0-4869-8091-7D47D0DCF5A7}" srcOrd="5" destOrd="0" parTransId="{7C2676F5-DE77-4064-A12A-861B9DFE7E02}" sibTransId="{20E9E472-5CA4-472D-9089-2CFAE4AEC60E}"/>
    <dgm:cxn modelId="{68534CAE-9AB7-430E-997C-63F4BDB2EDBE}" type="presOf" srcId="{A13B9C64-DAF0-4869-8091-7D47D0DCF5A7}" destId="{328BC17E-25EA-4B82-BD2E-35CEC864054F}" srcOrd="0" destOrd="0" presId="urn:microsoft.com/office/officeart/2005/8/layout/vList2"/>
    <dgm:cxn modelId="{844C90C9-06B1-45FA-B77B-B4058B0DF4AC}" type="presOf" srcId="{D8D3B9D8-B5AE-4412-A566-7E2205F72C02}" destId="{8C7BACB9-0FA1-4939-8797-3EBA5FCBF5F2}" srcOrd="0" destOrd="0" presId="urn:microsoft.com/office/officeart/2005/8/layout/vList2"/>
    <dgm:cxn modelId="{5B36B0D0-6B84-4974-B27E-7A3A4556F138}" srcId="{92147814-36EF-4EE6-95E9-502979AB18BE}" destId="{CB3D0D91-C5AA-4552-B8C5-C312F414550D}" srcOrd="0" destOrd="0" parTransId="{0D2695ED-4559-4750-8221-DB8FE74801BD}" sibTransId="{93788A4E-5494-42F1-944D-CEF75F296520}"/>
    <dgm:cxn modelId="{4E7726EB-91CC-4AFB-8194-4FC1EBCD0EEE}" srcId="{92147814-36EF-4EE6-95E9-502979AB18BE}" destId="{D8D3B9D8-B5AE-4412-A566-7E2205F72C02}" srcOrd="4" destOrd="0" parTransId="{4680DD08-7BE2-42BB-A5FD-A52AECF70D19}" sibTransId="{612F7918-1A0F-429E-BDFE-3402B014F075}"/>
    <dgm:cxn modelId="{9C0C46FD-D028-4FD4-859E-92694179A6C4}" srcId="{92147814-36EF-4EE6-95E9-502979AB18BE}" destId="{21F22E1F-6C47-4829-9B2F-98D2E0D5E88F}" srcOrd="1" destOrd="0" parTransId="{E148086A-D06A-44FB-983D-AEBE7A47DD0C}" sibTransId="{B35C92B1-A94C-4CB9-865C-5D14691D2DE9}"/>
    <dgm:cxn modelId="{EE3D8A88-986C-468B-9236-744C4B863D8F}" type="presParOf" srcId="{B9388BA0-1ACA-4C9B-899D-BAB05800E3BB}" destId="{096AD96E-56B8-4950-9DAC-4D9EBBD2AED6}" srcOrd="0" destOrd="0" presId="urn:microsoft.com/office/officeart/2005/8/layout/vList2"/>
    <dgm:cxn modelId="{308F2E69-5F93-4BDB-8EC0-153E64EF1F68}" type="presParOf" srcId="{B9388BA0-1ACA-4C9B-899D-BAB05800E3BB}" destId="{8537CAF7-BE34-48F3-9764-5385CA4C07E3}" srcOrd="1" destOrd="0" presId="urn:microsoft.com/office/officeart/2005/8/layout/vList2"/>
    <dgm:cxn modelId="{E60114E5-7419-4F59-8531-B26E068875BA}" type="presParOf" srcId="{B9388BA0-1ACA-4C9B-899D-BAB05800E3BB}" destId="{AB6FDF27-5F44-48BD-999D-1713827A4A23}" srcOrd="2" destOrd="0" presId="urn:microsoft.com/office/officeart/2005/8/layout/vList2"/>
    <dgm:cxn modelId="{EBF9639F-4F96-4B42-8535-2C5F68F3C9F9}" type="presParOf" srcId="{B9388BA0-1ACA-4C9B-899D-BAB05800E3BB}" destId="{9386BB58-D75C-4273-A2DC-54FF3A970F41}" srcOrd="3" destOrd="0" presId="urn:microsoft.com/office/officeart/2005/8/layout/vList2"/>
    <dgm:cxn modelId="{4D75FB9C-D6D6-48A0-B7BB-42F6D5B05CB7}" type="presParOf" srcId="{B9388BA0-1ACA-4C9B-899D-BAB05800E3BB}" destId="{67E1C988-527A-4183-8EDD-ACAB10E0B2D0}" srcOrd="4" destOrd="0" presId="urn:microsoft.com/office/officeart/2005/8/layout/vList2"/>
    <dgm:cxn modelId="{4D37FC89-F3FA-4C83-91B1-802728CC23CE}" type="presParOf" srcId="{B9388BA0-1ACA-4C9B-899D-BAB05800E3BB}" destId="{4797DC0C-0704-474B-B99D-3AC5B6E2AD07}" srcOrd="5" destOrd="0" presId="urn:microsoft.com/office/officeart/2005/8/layout/vList2"/>
    <dgm:cxn modelId="{8B126B4A-AD64-42D2-B408-19D13357092A}" type="presParOf" srcId="{B9388BA0-1ACA-4C9B-899D-BAB05800E3BB}" destId="{57DA64A4-DCF7-4CFE-B570-7E7DC8F6ADE5}" srcOrd="6" destOrd="0" presId="urn:microsoft.com/office/officeart/2005/8/layout/vList2"/>
    <dgm:cxn modelId="{0A72374D-F1D7-4FFA-91EC-3D411731140E}" type="presParOf" srcId="{B9388BA0-1ACA-4C9B-899D-BAB05800E3BB}" destId="{37A8DFB2-AD2F-4AE8-A85B-700A457BBB77}" srcOrd="7" destOrd="0" presId="urn:microsoft.com/office/officeart/2005/8/layout/vList2"/>
    <dgm:cxn modelId="{D6F20D52-72A7-49B8-9FDD-CCE0367A2C89}" type="presParOf" srcId="{B9388BA0-1ACA-4C9B-899D-BAB05800E3BB}" destId="{8C7BACB9-0FA1-4939-8797-3EBA5FCBF5F2}" srcOrd="8" destOrd="0" presId="urn:microsoft.com/office/officeart/2005/8/layout/vList2"/>
    <dgm:cxn modelId="{851707A6-2EC9-4788-B625-BC178AD6C85B}" type="presParOf" srcId="{B9388BA0-1ACA-4C9B-899D-BAB05800E3BB}" destId="{F11997EF-DB84-4361-B070-76815EE9CF20}" srcOrd="9" destOrd="0" presId="urn:microsoft.com/office/officeart/2005/8/layout/vList2"/>
    <dgm:cxn modelId="{05B4957A-B726-481E-A3C5-6073898736D8}" type="presParOf" srcId="{B9388BA0-1ACA-4C9B-899D-BAB05800E3BB}" destId="{328BC17E-25EA-4B82-BD2E-35CEC864054F}"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8EC753CB-EA6D-42CF-ABF8-8AADDAAD00D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E33BC6D7-CAE7-4519-B70D-91994B9C1356}">
      <dgm:prSet/>
      <dgm:spPr/>
      <dgm:t>
        <a:bodyPr/>
        <a:lstStyle/>
        <a:p>
          <a:r>
            <a:rPr lang="en-US"/>
            <a:t>I-Ready</a:t>
          </a:r>
        </a:p>
      </dgm:t>
    </dgm:pt>
    <dgm:pt modelId="{7C48A540-AA83-48F6-98AF-79E9E5FFEFF7}" type="parTrans" cxnId="{2F8375CD-945F-4F42-A7AD-BE54067B7F07}">
      <dgm:prSet/>
      <dgm:spPr/>
      <dgm:t>
        <a:bodyPr/>
        <a:lstStyle/>
        <a:p>
          <a:endParaRPr lang="en-US"/>
        </a:p>
      </dgm:t>
    </dgm:pt>
    <dgm:pt modelId="{DE2DDF5C-DB91-446F-8EC3-105DC33CADD8}" type="sibTrans" cxnId="{2F8375CD-945F-4F42-A7AD-BE54067B7F07}">
      <dgm:prSet/>
      <dgm:spPr/>
      <dgm:t>
        <a:bodyPr/>
        <a:lstStyle/>
        <a:p>
          <a:endParaRPr lang="en-US"/>
        </a:p>
      </dgm:t>
    </dgm:pt>
    <dgm:pt modelId="{422C186B-9F4C-42F7-BFDC-DE1A588A9409}">
      <dgm:prSet/>
      <dgm:spPr/>
      <dgm:t>
        <a:bodyPr/>
        <a:lstStyle/>
        <a:p>
          <a:r>
            <a:rPr lang="en-US"/>
            <a:t>MAP</a:t>
          </a:r>
        </a:p>
      </dgm:t>
    </dgm:pt>
    <dgm:pt modelId="{F5E5CF51-1A53-44CF-8157-B5C0F1209731}" type="parTrans" cxnId="{FB724891-2815-4C9D-8834-8BE4B5D7B38A}">
      <dgm:prSet/>
      <dgm:spPr/>
      <dgm:t>
        <a:bodyPr/>
        <a:lstStyle/>
        <a:p>
          <a:endParaRPr lang="en-US"/>
        </a:p>
      </dgm:t>
    </dgm:pt>
    <dgm:pt modelId="{E06859D2-5756-49E4-B43F-1ECAED61439B}" type="sibTrans" cxnId="{FB724891-2815-4C9D-8834-8BE4B5D7B38A}">
      <dgm:prSet/>
      <dgm:spPr/>
      <dgm:t>
        <a:bodyPr/>
        <a:lstStyle/>
        <a:p>
          <a:endParaRPr lang="en-US"/>
        </a:p>
      </dgm:t>
    </dgm:pt>
    <dgm:pt modelId="{018DD85B-CA2B-47F1-9131-C27DB501F05C}">
      <dgm:prSet/>
      <dgm:spPr/>
      <dgm:t>
        <a:bodyPr/>
        <a:lstStyle/>
        <a:p>
          <a:r>
            <a:rPr lang="en-US"/>
            <a:t>TZ Benchmark and Unit Assessments</a:t>
          </a:r>
        </a:p>
      </dgm:t>
    </dgm:pt>
    <dgm:pt modelId="{C59E2130-9F16-4931-88CC-AF902C2128AD}" type="parTrans" cxnId="{C858D2B6-BD29-4BAD-AE3F-9EE998E0C61C}">
      <dgm:prSet/>
      <dgm:spPr/>
      <dgm:t>
        <a:bodyPr/>
        <a:lstStyle/>
        <a:p>
          <a:endParaRPr lang="en-US"/>
        </a:p>
      </dgm:t>
    </dgm:pt>
    <dgm:pt modelId="{94F4FDDE-5AE4-47FF-AB54-32CFD621616C}" type="sibTrans" cxnId="{C858D2B6-BD29-4BAD-AE3F-9EE998E0C61C}">
      <dgm:prSet/>
      <dgm:spPr/>
      <dgm:t>
        <a:bodyPr/>
        <a:lstStyle/>
        <a:p>
          <a:endParaRPr lang="en-US"/>
        </a:p>
      </dgm:t>
    </dgm:pt>
    <dgm:pt modelId="{BF68E3FD-BB74-4458-97E8-175D153CDA84}">
      <dgm:prSet/>
      <dgm:spPr/>
      <dgm:t>
        <a:bodyPr/>
        <a:lstStyle/>
        <a:p>
          <a:r>
            <a:rPr lang="en-US"/>
            <a:t>FSA: ELA, Math</a:t>
          </a:r>
        </a:p>
      </dgm:t>
    </dgm:pt>
    <dgm:pt modelId="{0E23777B-C4BA-45D3-AAC8-D00DF448C455}" type="parTrans" cxnId="{85DF47A7-24BC-41E3-A0C7-2EBB09E57874}">
      <dgm:prSet/>
      <dgm:spPr/>
      <dgm:t>
        <a:bodyPr/>
        <a:lstStyle/>
        <a:p>
          <a:endParaRPr lang="en-US"/>
        </a:p>
      </dgm:t>
    </dgm:pt>
    <dgm:pt modelId="{B9F4EC7D-B84A-413A-8B8F-052028FA8FF9}" type="sibTrans" cxnId="{85DF47A7-24BC-41E3-A0C7-2EBB09E57874}">
      <dgm:prSet/>
      <dgm:spPr/>
      <dgm:t>
        <a:bodyPr/>
        <a:lstStyle/>
        <a:p>
          <a:endParaRPr lang="en-US"/>
        </a:p>
      </dgm:t>
    </dgm:pt>
    <dgm:pt modelId="{AAFAF278-DB29-4C54-B4CE-94AE09CB23EA}">
      <dgm:prSet/>
      <dgm:spPr/>
      <dgm:t>
        <a:bodyPr/>
        <a:lstStyle/>
        <a:p>
          <a:r>
            <a:rPr lang="en-US"/>
            <a:t>SSA - Science</a:t>
          </a:r>
        </a:p>
      </dgm:t>
    </dgm:pt>
    <dgm:pt modelId="{FE3C1420-430C-44BA-9230-9E48C5121636}" type="parTrans" cxnId="{5CA00C33-F0BB-4B4D-A385-6411595AC20F}">
      <dgm:prSet/>
      <dgm:spPr/>
      <dgm:t>
        <a:bodyPr/>
        <a:lstStyle/>
        <a:p>
          <a:endParaRPr lang="en-US"/>
        </a:p>
      </dgm:t>
    </dgm:pt>
    <dgm:pt modelId="{74CB8046-81A9-4A7B-A99D-550D57BDCC53}" type="sibTrans" cxnId="{5CA00C33-F0BB-4B4D-A385-6411595AC20F}">
      <dgm:prSet/>
      <dgm:spPr/>
      <dgm:t>
        <a:bodyPr/>
        <a:lstStyle/>
        <a:p>
          <a:endParaRPr lang="en-US"/>
        </a:p>
      </dgm:t>
    </dgm:pt>
    <dgm:pt modelId="{CF12028A-4961-4973-83EA-227F8DC3D69D}" type="pres">
      <dgm:prSet presAssocID="{8EC753CB-EA6D-42CF-ABF8-8AADDAAD00DF}" presName="linear" presStyleCnt="0">
        <dgm:presLayoutVars>
          <dgm:animLvl val="lvl"/>
          <dgm:resizeHandles val="exact"/>
        </dgm:presLayoutVars>
      </dgm:prSet>
      <dgm:spPr/>
    </dgm:pt>
    <dgm:pt modelId="{D7E5DEE2-E4A5-40CC-975B-F816623549F2}" type="pres">
      <dgm:prSet presAssocID="{E33BC6D7-CAE7-4519-B70D-91994B9C1356}" presName="parentText" presStyleLbl="node1" presStyleIdx="0" presStyleCnt="5">
        <dgm:presLayoutVars>
          <dgm:chMax val="0"/>
          <dgm:bulletEnabled val="1"/>
        </dgm:presLayoutVars>
      </dgm:prSet>
      <dgm:spPr/>
    </dgm:pt>
    <dgm:pt modelId="{BC74F3B5-84E5-4B8D-8623-47D7AA7C87CE}" type="pres">
      <dgm:prSet presAssocID="{DE2DDF5C-DB91-446F-8EC3-105DC33CADD8}" presName="spacer" presStyleCnt="0"/>
      <dgm:spPr/>
    </dgm:pt>
    <dgm:pt modelId="{13820443-7315-4CFE-B9CD-042D0A06C7C7}" type="pres">
      <dgm:prSet presAssocID="{422C186B-9F4C-42F7-BFDC-DE1A588A9409}" presName="parentText" presStyleLbl="node1" presStyleIdx="1" presStyleCnt="5">
        <dgm:presLayoutVars>
          <dgm:chMax val="0"/>
          <dgm:bulletEnabled val="1"/>
        </dgm:presLayoutVars>
      </dgm:prSet>
      <dgm:spPr/>
    </dgm:pt>
    <dgm:pt modelId="{5EB42EC5-6ACB-4BD2-971E-50C4BD94A869}" type="pres">
      <dgm:prSet presAssocID="{E06859D2-5756-49E4-B43F-1ECAED61439B}" presName="spacer" presStyleCnt="0"/>
      <dgm:spPr/>
    </dgm:pt>
    <dgm:pt modelId="{2C616999-A095-45E8-BFF3-5F67387A736E}" type="pres">
      <dgm:prSet presAssocID="{018DD85B-CA2B-47F1-9131-C27DB501F05C}" presName="parentText" presStyleLbl="node1" presStyleIdx="2" presStyleCnt="5">
        <dgm:presLayoutVars>
          <dgm:chMax val="0"/>
          <dgm:bulletEnabled val="1"/>
        </dgm:presLayoutVars>
      </dgm:prSet>
      <dgm:spPr/>
    </dgm:pt>
    <dgm:pt modelId="{CEDABBBA-FB44-4632-9C1A-10427183C96F}" type="pres">
      <dgm:prSet presAssocID="{94F4FDDE-5AE4-47FF-AB54-32CFD621616C}" presName="spacer" presStyleCnt="0"/>
      <dgm:spPr/>
    </dgm:pt>
    <dgm:pt modelId="{01CD70D6-0F4C-408C-B18D-BEE36F65BA1F}" type="pres">
      <dgm:prSet presAssocID="{BF68E3FD-BB74-4458-97E8-175D153CDA84}" presName="parentText" presStyleLbl="node1" presStyleIdx="3" presStyleCnt="5">
        <dgm:presLayoutVars>
          <dgm:chMax val="0"/>
          <dgm:bulletEnabled val="1"/>
        </dgm:presLayoutVars>
      </dgm:prSet>
      <dgm:spPr/>
    </dgm:pt>
    <dgm:pt modelId="{6AA40CA2-2360-4F83-9A19-1BB16C277421}" type="pres">
      <dgm:prSet presAssocID="{B9F4EC7D-B84A-413A-8B8F-052028FA8FF9}" presName="spacer" presStyleCnt="0"/>
      <dgm:spPr/>
    </dgm:pt>
    <dgm:pt modelId="{F64BBAFC-8E11-4AC8-9069-48A97AB552D2}" type="pres">
      <dgm:prSet presAssocID="{AAFAF278-DB29-4C54-B4CE-94AE09CB23EA}" presName="parentText" presStyleLbl="node1" presStyleIdx="4" presStyleCnt="5">
        <dgm:presLayoutVars>
          <dgm:chMax val="0"/>
          <dgm:bulletEnabled val="1"/>
        </dgm:presLayoutVars>
      </dgm:prSet>
      <dgm:spPr/>
    </dgm:pt>
  </dgm:ptLst>
  <dgm:cxnLst>
    <dgm:cxn modelId="{D7C1040B-CCD4-4BDD-9B92-DF1C3F0D82A4}" type="presOf" srcId="{8EC753CB-EA6D-42CF-ABF8-8AADDAAD00DF}" destId="{CF12028A-4961-4973-83EA-227F8DC3D69D}" srcOrd="0" destOrd="0" presId="urn:microsoft.com/office/officeart/2005/8/layout/vList2"/>
    <dgm:cxn modelId="{47A5D820-4BEB-4E7C-A484-52DE2831B6D9}" type="presOf" srcId="{AAFAF278-DB29-4C54-B4CE-94AE09CB23EA}" destId="{F64BBAFC-8E11-4AC8-9069-48A97AB552D2}" srcOrd="0" destOrd="0" presId="urn:microsoft.com/office/officeart/2005/8/layout/vList2"/>
    <dgm:cxn modelId="{5CA00C33-F0BB-4B4D-A385-6411595AC20F}" srcId="{8EC753CB-EA6D-42CF-ABF8-8AADDAAD00DF}" destId="{AAFAF278-DB29-4C54-B4CE-94AE09CB23EA}" srcOrd="4" destOrd="0" parTransId="{FE3C1420-430C-44BA-9230-9E48C5121636}" sibTransId="{74CB8046-81A9-4A7B-A99D-550D57BDCC53}"/>
    <dgm:cxn modelId="{0B72F93A-00ED-43A3-91FE-8AED8B30013A}" type="presOf" srcId="{BF68E3FD-BB74-4458-97E8-175D153CDA84}" destId="{01CD70D6-0F4C-408C-B18D-BEE36F65BA1F}" srcOrd="0" destOrd="0" presId="urn:microsoft.com/office/officeart/2005/8/layout/vList2"/>
    <dgm:cxn modelId="{77E66486-2BF4-470A-AA46-AC884993C905}" type="presOf" srcId="{E33BC6D7-CAE7-4519-B70D-91994B9C1356}" destId="{D7E5DEE2-E4A5-40CC-975B-F816623549F2}" srcOrd="0" destOrd="0" presId="urn:microsoft.com/office/officeart/2005/8/layout/vList2"/>
    <dgm:cxn modelId="{FB724891-2815-4C9D-8834-8BE4B5D7B38A}" srcId="{8EC753CB-EA6D-42CF-ABF8-8AADDAAD00DF}" destId="{422C186B-9F4C-42F7-BFDC-DE1A588A9409}" srcOrd="1" destOrd="0" parTransId="{F5E5CF51-1A53-44CF-8157-B5C0F1209731}" sibTransId="{E06859D2-5756-49E4-B43F-1ECAED61439B}"/>
    <dgm:cxn modelId="{85DF47A7-24BC-41E3-A0C7-2EBB09E57874}" srcId="{8EC753CB-EA6D-42CF-ABF8-8AADDAAD00DF}" destId="{BF68E3FD-BB74-4458-97E8-175D153CDA84}" srcOrd="3" destOrd="0" parTransId="{0E23777B-C4BA-45D3-AAC8-D00DF448C455}" sibTransId="{B9F4EC7D-B84A-413A-8B8F-052028FA8FF9}"/>
    <dgm:cxn modelId="{81B945AA-A131-41FA-95EB-52ACC877E45E}" type="presOf" srcId="{422C186B-9F4C-42F7-BFDC-DE1A588A9409}" destId="{13820443-7315-4CFE-B9CD-042D0A06C7C7}" srcOrd="0" destOrd="0" presId="urn:microsoft.com/office/officeart/2005/8/layout/vList2"/>
    <dgm:cxn modelId="{C858D2B6-BD29-4BAD-AE3F-9EE998E0C61C}" srcId="{8EC753CB-EA6D-42CF-ABF8-8AADDAAD00DF}" destId="{018DD85B-CA2B-47F1-9131-C27DB501F05C}" srcOrd="2" destOrd="0" parTransId="{C59E2130-9F16-4931-88CC-AF902C2128AD}" sibTransId="{94F4FDDE-5AE4-47FF-AB54-32CFD621616C}"/>
    <dgm:cxn modelId="{2F8375CD-945F-4F42-A7AD-BE54067B7F07}" srcId="{8EC753CB-EA6D-42CF-ABF8-8AADDAAD00DF}" destId="{E33BC6D7-CAE7-4519-B70D-91994B9C1356}" srcOrd="0" destOrd="0" parTransId="{7C48A540-AA83-48F6-98AF-79E9E5FFEFF7}" sibTransId="{DE2DDF5C-DB91-446F-8EC3-105DC33CADD8}"/>
    <dgm:cxn modelId="{65537BFB-20E6-440D-BD23-F39762A4FD2E}" type="presOf" srcId="{018DD85B-CA2B-47F1-9131-C27DB501F05C}" destId="{2C616999-A095-45E8-BFF3-5F67387A736E}" srcOrd="0" destOrd="0" presId="urn:microsoft.com/office/officeart/2005/8/layout/vList2"/>
    <dgm:cxn modelId="{978ED0BA-3FC5-4FC4-B537-EDD1283F6CE5}" type="presParOf" srcId="{CF12028A-4961-4973-83EA-227F8DC3D69D}" destId="{D7E5DEE2-E4A5-40CC-975B-F816623549F2}" srcOrd="0" destOrd="0" presId="urn:microsoft.com/office/officeart/2005/8/layout/vList2"/>
    <dgm:cxn modelId="{E397E300-DB7F-45A3-B991-EF97C3B7675B}" type="presParOf" srcId="{CF12028A-4961-4973-83EA-227F8DC3D69D}" destId="{BC74F3B5-84E5-4B8D-8623-47D7AA7C87CE}" srcOrd="1" destOrd="0" presId="urn:microsoft.com/office/officeart/2005/8/layout/vList2"/>
    <dgm:cxn modelId="{FE40FD6B-5C91-4A57-931D-1065DA561088}" type="presParOf" srcId="{CF12028A-4961-4973-83EA-227F8DC3D69D}" destId="{13820443-7315-4CFE-B9CD-042D0A06C7C7}" srcOrd="2" destOrd="0" presId="urn:microsoft.com/office/officeart/2005/8/layout/vList2"/>
    <dgm:cxn modelId="{830C04D5-7C76-4361-BBC0-E79A2FF06C6C}" type="presParOf" srcId="{CF12028A-4961-4973-83EA-227F8DC3D69D}" destId="{5EB42EC5-6ACB-4BD2-971E-50C4BD94A869}" srcOrd="3" destOrd="0" presId="urn:microsoft.com/office/officeart/2005/8/layout/vList2"/>
    <dgm:cxn modelId="{67B3CD81-CBB6-4EA4-A11D-B1F331D43CE7}" type="presParOf" srcId="{CF12028A-4961-4973-83EA-227F8DC3D69D}" destId="{2C616999-A095-45E8-BFF3-5F67387A736E}" srcOrd="4" destOrd="0" presId="urn:microsoft.com/office/officeart/2005/8/layout/vList2"/>
    <dgm:cxn modelId="{9781B384-7B0C-4FE8-89C5-02E5C8163813}" type="presParOf" srcId="{CF12028A-4961-4973-83EA-227F8DC3D69D}" destId="{CEDABBBA-FB44-4632-9C1A-10427183C96F}" srcOrd="5" destOrd="0" presId="urn:microsoft.com/office/officeart/2005/8/layout/vList2"/>
    <dgm:cxn modelId="{FFBA544B-2F33-47E6-BA0F-C26165AEDE4C}" type="presParOf" srcId="{CF12028A-4961-4973-83EA-227F8DC3D69D}" destId="{01CD70D6-0F4C-408C-B18D-BEE36F65BA1F}" srcOrd="6" destOrd="0" presId="urn:microsoft.com/office/officeart/2005/8/layout/vList2"/>
    <dgm:cxn modelId="{1817D99A-F077-42C7-9B04-15B6047CAEA2}" type="presParOf" srcId="{CF12028A-4961-4973-83EA-227F8DC3D69D}" destId="{6AA40CA2-2360-4F83-9A19-1BB16C277421}" srcOrd="7" destOrd="0" presId="urn:microsoft.com/office/officeart/2005/8/layout/vList2"/>
    <dgm:cxn modelId="{ECCE8FC6-BF1E-4BA3-8971-1D20AC4A8D0D}" type="presParOf" srcId="{CF12028A-4961-4973-83EA-227F8DC3D69D}" destId="{F64BBAFC-8E11-4AC8-9069-48A97AB552D2}"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1B6AE8AE-5F8F-44E9-B659-EF69DE58D2F4}"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D7200721-C3B5-459F-B16A-63BFFFC379E6}">
      <dgm:prSet/>
      <dgm:spPr/>
      <dgm:t>
        <a:bodyPr/>
        <a:lstStyle/>
        <a:p>
          <a:pPr>
            <a:lnSpc>
              <a:spcPct val="100000"/>
            </a:lnSpc>
          </a:pPr>
          <a:r>
            <a:rPr lang="en-US"/>
            <a:t>All the classes in 5</a:t>
          </a:r>
          <a:r>
            <a:rPr lang="en-US" baseline="30000"/>
            <a:t>th</a:t>
          </a:r>
          <a:r>
            <a:rPr lang="en-US"/>
            <a:t> Grade have the same behavior plan. </a:t>
          </a:r>
        </a:p>
      </dgm:t>
    </dgm:pt>
    <dgm:pt modelId="{70D0EA6F-C3A2-4295-A0B7-CFF83B56EBF8}" type="parTrans" cxnId="{3491BEB1-707E-404C-B2C8-0E1F9571C1D2}">
      <dgm:prSet/>
      <dgm:spPr/>
      <dgm:t>
        <a:bodyPr/>
        <a:lstStyle/>
        <a:p>
          <a:endParaRPr lang="en-US"/>
        </a:p>
      </dgm:t>
    </dgm:pt>
    <dgm:pt modelId="{08E90663-E37D-468F-8509-740944B6ED5B}" type="sibTrans" cxnId="{3491BEB1-707E-404C-B2C8-0E1F9571C1D2}">
      <dgm:prSet/>
      <dgm:spPr/>
      <dgm:t>
        <a:bodyPr/>
        <a:lstStyle/>
        <a:p>
          <a:pPr>
            <a:lnSpc>
              <a:spcPct val="100000"/>
            </a:lnSpc>
          </a:pPr>
          <a:endParaRPr lang="en-US"/>
        </a:p>
      </dgm:t>
    </dgm:pt>
    <dgm:pt modelId="{8C06C5DD-4567-4DED-AEE5-A43BF41E656F}">
      <dgm:prSet/>
      <dgm:spPr/>
      <dgm:t>
        <a:bodyPr/>
        <a:lstStyle/>
        <a:p>
          <a:pPr>
            <a:lnSpc>
              <a:spcPct val="100000"/>
            </a:lnSpc>
          </a:pPr>
          <a:r>
            <a:rPr lang="en-US"/>
            <a:t>All teachers use Class Dojo. If you have not signed up for Dojo, please see your classroom teacher. </a:t>
          </a:r>
        </a:p>
      </dgm:t>
    </dgm:pt>
    <dgm:pt modelId="{A430B09D-5325-45A6-A295-CDF2DAAC04DE}" type="parTrans" cxnId="{3F9B7F57-B5E6-420A-849D-F426BC2F9F18}">
      <dgm:prSet/>
      <dgm:spPr/>
      <dgm:t>
        <a:bodyPr/>
        <a:lstStyle/>
        <a:p>
          <a:endParaRPr lang="en-US"/>
        </a:p>
      </dgm:t>
    </dgm:pt>
    <dgm:pt modelId="{03A0F650-473A-4DAE-B364-C3D02869937E}" type="sibTrans" cxnId="{3F9B7F57-B5E6-420A-849D-F426BC2F9F18}">
      <dgm:prSet/>
      <dgm:spPr/>
      <dgm:t>
        <a:bodyPr/>
        <a:lstStyle/>
        <a:p>
          <a:pPr>
            <a:lnSpc>
              <a:spcPct val="100000"/>
            </a:lnSpc>
          </a:pPr>
          <a:endParaRPr lang="en-US"/>
        </a:p>
      </dgm:t>
    </dgm:pt>
    <dgm:pt modelId="{AD983626-F0BE-4267-9BF9-CFE89CE40311}">
      <dgm:prSet/>
      <dgm:spPr/>
      <dgm:t>
        <a:bodyPr/>
        <a:lstStyle/>
        <a:p>
          <a:pPr>
            <a:lnSpc>
              <a:spcPct val="100000"/>
            </a:lnSpc>
          </a:pPr>
          <a:r>
            <a:rPr lang="en-US"/>
            <a:t>All students will start the day on Ready to Learn, E, or S (depending on the teacher). Students behavior code is affected by the choices they make throughout the day (poor or good). </a:t>
          </a:r>
        </a:p>
      </dgm:t>
    </dgm:pt>
    <dgm:pt modelId="{D84F9DB9-64FF-492D-A27E-17DD6409082E}" type="parTrans" cxnId="{CCE0EE91-3858-442F-9515-20062D903D05}">
      <dgm:prSet/>
      <dgm:spPr/>
      <dgm:t>
        <a:bodyPr/>
        <a:lstStyle/>
        <a:p>
          <a:endParaRPr lang="en-US"/>
        </a:p>
      </dgm:t>
    </dgm:pt>
    <dgm:pt modelId="{715E5D74-8983-4094-B0F5-AD14A1A328B8}" type="sibTrans" cxnId="{CCE0EE91-3858-442F-9515-20062D903D05}">
      <dgm:prSet/>
      <dgm:spPr/>
      <dgm:t>
        <a:bodyPr/>
        <a:lstStyle/>
        <a:p>
          <a:pPr>
            <a:lnSpc>
              <a:spcPct val="100000"/>
            </a:lnSpc>
          </a:pPr>
          <a:endParaRPr lang="en-US"/>
        </a:p>
      </dgm:t>
    </dgm:pt>
    <dgm:pt modelId="{D8BB2EF4-5DE8-4028-A42B-8C2B87503CCF}">
      <dgm:prSet/>
      <dgm:spPr/>
      <dgm:t>
        <a:bodyPr/>
        <a:lstStyle/>
        <a:p>
          <a:pPr>
            <a:lnSpc>
              <a:spcPct val="100000"/>
            </a:lnSpc>
          </a:pPr>
          <a:r>
            <a:rPr lang="en-US"/>
            <a:t>Students earn Bulldog Bucks for making good choices from any staff member. Students can “purchase” rewards with their Bulldog money on Wednesdays.</a:t>
          </a:r>
        </a:p>
      </dgm:t>
    </dgm:pt>
    <dgm:pt modelId="{F5E3F48B-63DE-4FDF-8E61-55D0F5017D68}" type="parTrans" cxnId="{5A942269-FAB5-4A8F-BF25-28A1847C48E2}">
      <dgm:prSet/>
      <dgm:spPr/>
      <dgm:t>
        <a:bodyPr/>
        <a:lstStyle/>
        <a:p>
          <a:endParaRPr lang="en-US"/>
        </a:p>
      </dgm:t>
    </dgm:pt>
    <dgm:pt modelId="{E3028D7B-419A-4165-8E49-FD1765AAADCD}" type="sibTrans" cxnId="{5A942269-FAB5-4A8F-BF25-28A1847C48E2}">
      <dgm:prSet/>
      <dgm:spPr/>
      <dgm:t>
        <a:bodyPr/>
        <a:lstStyle/>
        <a:p>
          <a:endParaRPr lang="en-US"/>
        </a:p>
      </dgm:t>
    </dgm:pt>
    <dgm:pt modelId="{7AF40F0D-7DCC-4874-86AA-09E3A6021B66}" type="pres">
      <dgm:prSet presAssocID="{1B6AE8AE-5F8F-44E9-B659-EF69DE58D2F4}" presName="root" presStyleCnt="0">
        <dgm:presLayoutVars>
          <dgm:dir/>
          <dgm:resizeHandles val="exact"/>
        </dgm:presLayoutVars>
      </dgm:prSet>
      <dgm:spPr/>
    </dgm:pt>
    <dgm:pt modelId="{C1985E0C-F4B2-4EA7-BA8D-512F80DFC05F}" type="pres">
      <dgm:prSet presAssocID="{1B6AE8AE-5F8F-44E9-B659-EF69DE58D2F4}" presName="container" presStyleCnt="0">
        <dgm:presLayoutVars>
          <dgm:dir/>
          <dgm:resizeHandles val="exact"/>
        </dgm:presLayoutVars>
      </dgm:prSet>
      <dgm:spPr/>
    </dgm:pt>
    <dgm:pt modelId="{F18B200E-9142-4BC2-BB05-666816A0C03E}" type="pres">
      <dgm:prSet presAssocID="{D7200721-C3B5-459F-B16A-63BFFFC379E6}" presName="compNode" presStyleCnt="0"/>
      <dgm:spPr/>
    </dgm:pt>
    <dgm:pt modelId="{1F092E72-F554-4BA9-9386-9F265953A7A4}" type="pres">
      <dgm:prSet presAssocID="{D7200721-C3B5-459F-B16A-63BFFFC379E6}" presName="iconBgRect" presStyleLbl="bgShp" presStyleIdx="0" presStyleCnt="4"/>
      <dgm:spPr/>
    </dgm:pt>
    <dgm:pt modelId="{C42F1707-CED3-4AE3-A136-FBEE799A2487}" type="pres">
      <dgm:prSet presAssocID="{D7200721-C3B5-459F-B16A-63BFFFC379E6}"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lassroom"/>
        </a:ext>
      </dgm:extLst>
    </dgm:pt>
    <dgm:pt modelId="{5A771293-1DDB-45D1-8C88-2CB98262A872}" type="pres">
      <dgm:prSet presAssocID="{D7200721-C3B5-459F-B16A-63BFFFC379E6}" presName="spaceRect" presStyleCnt="0"/>
      <dgm:spPr/>
    </dgm:pt>
    <dgm:pt modelId="{7461F09D-3FC6-4E97-9056-45141BB53926}" type="pres">
      <dgm:prSet presAssocID="{D7200721-C3B5-459F-B16A-63BFFFC379E6}" presName="textRect" presStyleLbl="revTx" presStyleIdx="0" presStyleCnt="4">
        <dgm:presLayoutVars>
          <dgm:chMax val="1"/>
          <dgm:chPref val="1"/>
        </dgm:presLayoutVars>
      </dgm:prSet>
      <dgm:spPr/>
    </dgm:pt>
    <dgm:pt modelId="{49F10997-0161-4E8E-9515-33213C1A49E8}" type="pres">
      <dgm:prSet presAssocID="{08E90663-E37D-468F-8509-740944B6ED5B}" presName="sibTrans" presStyleLbl="sibTrans2D1" presStyleIdx="0" presStyleCnt="0"/>
      <dgm:spPr/>
    </dgm:pt>
    <dgm:pt modelId="{6625EF69-3D27-4B5D-9C55-BFF21407F2A7}" type="pres">
      <dgm:prSet presAssocID="{8C06C5DD-4567-4DED-AEE5-A43BF41E656F}" presName="compNode" presStyleCnt="0"/>
      <dgm:spPr/>
    </dgm:pt>
    <dgm:pt modelId="{811F8977-DDA8-4D80-88D4-4B2DF12924B4}" type="pres">
      <dgm:prSet presAssocID="{8C06C5DD-4567-4DED-AEE5-A43BF41E656F}" presName="iconBgRect" presStyleLbl="bgShp" presStyleIdx="1" presStyleCnt="4"/>
      <dgm:spPr/>
    </dgm:pt>
    <dgm:pt modelId="{D47ADCE4-325C-4170-A920-172BF34A0B6D}" type="pres">
      <dgm:prSet presAssocID="{8C06C5DD-4567-4DED-AEE5-A43BF41E656F}"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Diploma Roll"/>
        </a:ext>
      </dgm:extLst>
    </dgm:pt>
    <dgm:pt modelId="{BBB2C6DD-BD9F-416C-AB34-A778375D212D}" type="pres">
      <dgm:prSet presAssocID="{8C06C5DD-4567-4DED-AEE5-A43BF41E656F}" presName="spaceRect" presStyleCnt="0"/>
      <dgm:spPr/>
    </dgm:pt>
    <dgm:pt modelId="{9F729790-DCB1-4DF3-9324-E7A418DBDC43}" type="pres">
      <dgm:prSet presAssocID="{8C06C5DD-4567-4DED-AEE5-A43BF41E656F}" presName="textRect" presStyleLbl="revTx" presStyleIdx="1" presStyleCnt="4">
        <dgm:presLayoutVars>
          <dgm:chMax val="1"/>
          <dgm:chPref val="1"/>
        </dgm:presLayoutVars>
      </dgm:prSet>
      <dgm:spPr/>
    </dgm:pt>
    <dgm:pt modelId="{E86B5B14-5081-4A9E-9B2D-9B085FEF2268}" type="pres">
      <dgm:prSet presAssocID="{03A0F650-473A-4DAE-B364-C3D02869937E}" presName="sibTrans" presStyleLbl="sibTrans2D1" presStyleIdx="0" presStyleCnt="0"/>
      <dgm:spPr/>
    </dgm:pt>
    <dgm:pt modelId="{F65D06D0-9891-4CFC-9C90-DCB989C0C363}" type="pres">
      <dgm:prSet presAssocID="{AD983626-F0BE-4267-9BF9-CFE89CE40311}" presName="compNode" presStyleCnt="0"/>
      <dgm:spPr/>
    </dgm:pt>
    <dgm:pt modelId="{CD608380-CC2E-4682-BE88-10E3F7F03B86}" type="pres">
      <dgm:prSet presAssocID="{AD983626-F0BE-4267-9BF9-CFE89CE40311}" presName="iconBgRect" presStyleLbl="bgShp" presStyleIdx="2" presStyleCnt="4"/>
      <dgm:spPr/>
    </dgm:pt>
    <dgm:pt modelId="{92DA9C22-BD04-4D1B-9FDD-15D113F97849}" type="pres">
      <dgm:prSet presAssocID="{AD983626-F0BE-4267-9BF9-CFE89CE40311}"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rogrammer"/>
        </a:ext>
      </dgm:extLst>
    </dgm:pt>
    <dgm:pt modelId="{79367742-D76F-45B9-8212-498EF4E4BD10}" type="pres">
      <dgm:prSet presAssocID="{AD983626-F0BE-4267-9BF9-CFE89CE40311}" presName="spaceRect" presStyleCnt="0"/>
      <dgm:spPr/>
    </dgm:pt>
    <dgm:pt modelId="{CB2EE328-9BE9-4605-9F7A-1D71D9FE2D7B}" type="pres">
      <dgm:prSet presAssocID="{AD983626-F0BE-4267-9BF9-CFE89CE40311}" presName="textRect" presStyleLbl="revTx" presStyleIdx="2" presStyleCnt="4">
        <dgm:presLayoutVars>
          <dgm:chMax val="1"/>
          <dgm:chPref val="1"/>
        </dgm:presLayoutVars>
      </dgm:prSet>
      <dgm:spPr/>
    </dgm:pt>
    <dgm:pt modelId="{2AF62550-A7FB-42B9-AA21-9C6B9C69D00A}" type="pres">
      <dgm:prSet presAssocID="{715E5D74-8983-4094-B0F5-AD14A1A328B8}" presName="sibTrans" presStyleLbl="sibTrans2D1" presStyleIdx="0" presStyleCnt="0"/>
      <dgm:spPr/>
    </dgm:pt>
    <dgm:pt modelId="{AEE661E5-2564-432C-AAF7-2C1402FAD874}" type="pres">
      <dgm:prSet presAssocID="{D8BB2EF4-5DE8-4028-A42B-8C2B87503CCF}" presName="compNode" presStyleCnt="0"/>
      <dgm:spPr/>
    </dgm:pt>
    <dgm:pt modelId="{BC044489-6133-4E02-8D79-E927E768DD55}" type="pres">
      <dgm:prSet presAssocID="{D8BB2EF4-5DE8-4028-A42B-8C2B87503CCF}" presName="iconBgRect" presStyleLbl="bgShp" presStyleIdx="3" presStyleCnt="4"/>
      <dgm:spPr/>
    </dgm:pt>
    <dgm:pt modelId="{399A72CE-A91D-4927-8717-9321C4ABAC05}" type="pres">
      <dgm:prSet presAssocID="{D8BB2EF4-5DE8-4028-A42B-8C2B87503CCF}"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Horseshoe"/>
        </a:ext>
      </dgm:extLst>
    </dgm:pt>
    <dgm:pt modelId="{4A3C3FF2-1798-44A2-A40E-2EC245EC1AEC}" type="pres">
      <dgm:prSet presAssocID="{D8BB2EF4-5DE8-4028-A42B-8C2B87503CCF}" presName="spaceRect" presStyleCnt="0"/>
      <dgm:spPr/>
    </dgm:pt>
    <dgm:pt modelId="{25985FF6-796F-4228-983D-0AE8DB2EBE07}" type="pres">
      <dgm:prSet presAssocID="{D8BB2EF4-5DE8-4028-A42B-8C2B87503CCF}" presName="textRect" presStyleLbl="revTx" presStyleIdx="3" presStyleCnt="4">
        <dgm:presLayoutVars>
          <dgm:chMax val="1"/>
          <dgm:chPref val="1"/>
        </dgm:presLayoutVars>
      </dgm:prSet>
      <dgm:spPr/>
    </dgm:pt>
  </dgm:ptLst>
  <dgm:cxnLst>
    <dgm:cxn modelId="{E7366300-6D06-4775-9D59-2EB3D7F62AE4}" type="presOf" srcId="{08E90663-E37D-468F-8509-740944B6ED5B}" destId="{49F10997-0161-4E8E-9515-33213C1A49E8}" srcOrd="0" destOrd="0" presId="urn:microsoft.com/office/officeart/2018/2/layout/IconCircleList"/>
    <dgm:cxn modelId="{3F1BA539-87E3-4FCD-8FA0-0DBF38011AC9}" type="presOf" srcId="{8C06C5DD-4567-4DED-AEE5-A43BF41E656F}" destId="{9F729790-DCB1-4DF3-9324-E7A418DBDC43}" srcOrd="0" destOrd="0" presId="urn:microsoft.com/office/officeart/2018/2/layout/IconCircleList"/>
    <dgm:cxn modelId="{46701143-360F-4C38-9627-270C56608F8A}" type="presOf" srcId="{D7200721-C3B5-459F-B16A-63BFFFC379E6}" destId="{7461F09D-3FC6-4E97-9056-45141BB53926}" srcOrd="0" destOrd="0" presId="urn:microsoft.com/office/officeart/2018/2/layout/IconCircleList"/>
    <dgm:cxn modelId="{DC184967-EB92-43BD-A943-EED13E1E174C}" type="presOf" srcId="{1B6AE8AE-5F8F-44E9-B659-EF69DE58D2F4}" destId="{7AF40F0D-7DCC-4874-86AA-09E3A6021B66}" srcOrd="0" destOrd="0" presId="urn:microsoft.com/office/officeart/2018/2/layout/IconCircleList"/>
    <dgm:cxn modelId="{5A942269-FAB5-4A8F-BF25-28A1847C48E2}" srcId="{1B6AE8AE-5F8F-44E9-B659-EF69DE58D2F4}" destId="{D8BB2EF4-5DE8-4028-A42B-8C2B87503CCF}" srcOrd="3" destOrd="0" parTransId="{F5E3F48B-63DE-4FDF-8E61-55D0F5017D68}" sibTransId="{E3028D7B-419A-4165-8E49-FD1765AAADCD}"/>
    <dgm:cxn modelId="{3F9B7F57-B5E6-420A-849D-F426BC2F9F18}" srcId="{1B6AE8AE-5F8F-44E9-B659-EF69DE58D2F4}" destId="{8C06C5DD-4567-4DED-AEE5-A43BF41E656F}" srcOrd="1" destOrd="0" parTransId="{A430B09D-5325-45A6-A295-CDF2DAAC04DE}" sibTransId="{03A0F650-473A-4DAE-B364-C3D02869937E}"/>
    <dgm:cxn modelId="{CCE0EE91-3858-442F-9515-20062D903D05}" srcId="{1B6AE8AE-5F8F-44E9-B659-EF69DE58D2F4}" destId="{AD983626-F0BE-4267-9BF9-CFE89CE40311}" srcOrd="2" destOrd="0" parTransId="{D84F9DB9-64FF-492D-A27E-17DD6409082E}" sibTransId="{715E5D74-8983-4094-B0F5-AD14A1A328B8}"/>
    <dgm:cxn modelId="{859F4AAD-89EC-45B5-9AC0-49A81FD2750B}" type="presOf" srcId="{D8BB2EF4-5DE8-4028-A42B-8C2B87503CCF}" destId="{25985FF6-796F-4228-983D-0AE8DB2EBE07}" srcOrd="0" destOrd="0" presId="urn:microsoft.com/office/officeart/2018/2/layout/IconCircleList"/>
    <dgm:cxn modelId="{E7F32CB1-E49F-4F81-8B9C-2ECBDD67D53B}" type="presOf" srcId="{AD983626-F0BE-4267-9BF9-CFE89CE40311}" destId="{CB2EE328-9BE9-4605-9F7A-1D71D9FE2D7B}" srcOrd="0" destOrd="0" presId="urn:microsoft.com/office/officeart/2018/2/layout/IconCircleList"/>
    <dgm:cxn modelId="{3491BEB1-707E-404C-B2C8-0E1F9571C1D2}" srcId="{1B6AE8AE-5F8F-44E9-B659-EF69DE58D2F4}" destId="{D7200721-C3B5-459F-B16A-63BFFFC379E6}" srcOrd="0" destOrd="0" parTransId="{70D0EA6F-C3A2-4295-A0B7-CFF83B56EBF8}" sibTransId="{08E90663-E37D-468F-8509-740944B6ED5B}"/>
    <dgm:cxn modelId="{7449E6C7-917A-4193-83A9-76AB6DFD5FE3}" type="presOf" srcId="{03A0F650-473A-4DAE-B364-C3D02869937E}" destId="{E86B5B14-5081-4A9E-9B2D-9B085FEF2268}" srcOrd="0" destOrd="0" presId="urn:microsoft.com/office/officeart/2018/2/layout/IconCircleList"/>
    <dgm:cxn modelId="{B8084ADA-530D-4AA5-9CCF-30307FD93A5C}" type="presOf" srcId="{715E5D74-8983-4094-B0F5-AD14A1A328B8}" destId="{2AF62550-A7FB-42B9-AA21-9C6B9C69D00A}" srcOrd="0" destOrd="0" presId="urn:microsoft.com/office/officeart/2018/2/layout/IconCircleList"/>
    <dgm:cxn modelId="{6EE648CC-D53B-4A08-8D6F-BEB2B5A0D0AC}" type="presParOf" srcId="{7AF40F0D-7DCC-4874-86AA-09E3A6021B66}" destId="{C1985E0C-F4B2-4EA7-BA8D-512F80DFC05F}" srcOrd="0" destOrd="0" presId="urn:microsoft.com/office/officeart/2018/2/layout/IconCircleList"/>
    <dgm:cxn modelId="{9D119823-880C-4A71-A86F-AD5F626700C0}" type="presParOf" srcId="{C1985E0C-F4B2-4EA7-BA8D-512F80DFC05F}" destId="{F18B200E-9142-4BC2-BB05-666816A0C03E}" srcOrd="0" destOrd="0" presId="urn:microsoft.com/office/officeart/2018/2/layout/IconCircleList"/>
    <dgm:cxn modelId="{47FEA75D-F93C-485A-B9AB-9452CF1C7D4C}" type="presParOf" srcId="{F18B200E-9142-4BC2-BB05-666816A0C03E}" destId="{1F092E72-F554-4BA9-9386-9F265953A7A4}" srcOrd="0" destOrd="0" presId="urn:microsoft.com/office/officeart/2018/2/layout/IconCircleList"/>
    <dgm:cxn modelId="{62470E09-22C7-49D0-9267-91E9022E23AA}" type="presParOf" srcId="{F18B200E-9142-4BC2-BB05-666816A0C03E}" destId="{C42F1707-CED3-4AE3-A136-FBEE799A2487}" srcOrd="1" destOrd="0" presId="urn:microsoft.com/office/officeart/2018/2/layout/IconCircleList"/>
    <dgm:cxn modelId="{BE9CE270-1DC3-44D4-A7DE-668FB3F4F748}" type="presParOf" srcId="{F18B200E-9142-4BC2-BB05-666816A0C03E}" destId="{5A771293-1DDB-45D1-8C88-2CB98262A872}" srcOrd="2" destOrd="0" presId="urn:microsoft.com/office/officeart/2018/2/layout/IconCircleList"/>
    <dgm:cxn modelId="{0955FD2D-6958-48A8-A976-1547F4D02595}" type="presParOf" srcId="{F18B200E-9142-4BC2-BB05-666816A0C03E}" destId="{7461F09D-3FC6-4E97-9056-45141BB53926}" srcOrd="3" destOrd="0" presId="urn:microsoft.com/office/officeart/2018/2/layout/IconCircleList"/>
    <dgm:cxn modelId="{091B7D19-2B70-4052-9966-CBB7F83C6C7A}" type="presParOf" srcId="{C1985E0C-F4B2-4EA7-BA8D-512F80DFC05F}" destId="{49F10997-0161-4E8E-9515-33213C1A49E8}" srcOrd="1" destOrd="0" presId="urn:microsoft.com/office/officeart/2018/2/layout/IconCircleList"/>
    <dgm:cxn modelId="{DF98F1A6-064C-49C3-8D9E-AE613E089712}" type="presParOf" srcId="{C1985E0C-F4B2-4EA7-BA8D-512F80DFC05F}" destId="{6625EF69-3D27-4B5D-9C55-BFF21407F2A7}" srcOrd="2" destOrd="0" presId="urn:microsoft.com/office/officeart/2018/2/layout/IconCircleList"/>
    <dgm:cxn modelId="{4CF42D7D-4FF8-4136-BE02-E81508292A5F}" type="presParOf" srcId="{6625EF69-3D27-4B5D-9C55-BFF21407F2A7}" destId="{811F8977-DDA8-4D80-88D4-4B2DF12924B4}" srcOrd="0" destOrd="0" presId="urn:microsoft.com/office/officeart/2018/2/layout/IconCircleList"/>
    <dgm:cxn modelId="{045AEBFE-8B88-4073-9879-EAB132412F76}" type="presParOf" srcId="{6625EF69-3D27-4B5D-9C55-BFF21407F2A7}" destId="{D47ADCE4-325C-4170-A920-172BF34A0B6D}" srcOrd="1" destOrd="0" presId="urn:microsoft.com/office/officeart/2018/2/layout/IconCircleList"/>
    <dgm:cxn modelId="{84FE7B57-0FA4-46B7-823C-DCC8AB8F045B}" type="presParOf" srcId="{6625EF69-3D27-4B5D-9C55-BFF21407F2A7}" destId="{BBB2C6DD-BD9F-416C-AB34-A778375D212D}" srcOrd="2" destOrd="0" presId="urn:microsoft.com/office/officeart/2018/2/layout/IconCircleList"/>
    <dgm:cxn modelId="{59522225-23B5-4261-9B8A-5D407AAAFA27}" type="presParOf" srcId="{6625EF69-3D27-4B5D-9C55-BFF21407F2A7}" destId="{9F729790-DCB1-4DF3-9324-E7A418DBDC43}" srcOrd="3" destOrd="0" presId="urn:microsoft.com/office/officeart/2018/2/layout/IconCircleList"/>
    <dgm:cxn modelId="{C3C835C6-933F-43A6-A249-D29CE29EDD60}" type="presParOf" srcId="{C1985E0C-F4B2-4EA7-BA8D-512F80DFC05F}" destId="{E86B5B14-5081-4A9E-9B2D-9B085FEF2268}" srcOrd="3" destOrd="0" presId="urn:microsoft.com/office/officeart/2018/2/layout/IconCircleList"/>
    <dgm:cxn modelId="{3048B5A7-C0EE-4DE0-9135-85311F70EB82}" type="presParOf" srcId="{C1985E0C-F4B2-4EA7-BA8D-512F80DFC05F}" destId="{F65D06D0-9891-4CFC-9C90-DCB989C0C363}" srcOrd="4" destOrd="0" presId="urn:microsoft.com/office/officeart/2018/2/layout/IconCircleList"/>
    <dgm:cxn modelId="{DD2EC7FB-9B1D-41CE-8E93-1BD987E39348}" type="presParOf" srcId="{F65D06D0-9891-4CFC-9C90-DCB989C0C363}" destId="{CD608380-CC2E-4682-BE88-10E3F7F03B86}" srcOrd="0" destOrd="0" presId="urn:microsoft.com/office/officeart/2018/2/layout/IconCircleList"/>
    <dgm:cxn modelId="{A93EE94D-6747-4533-945D-AE4603547222}" type="presParOf" srcId="{F65D06D0-9891-4CFC-9C90-DCB989C0C363}" destId="{92DA9C22-BD04-4D1B-9FDD-15D113F97849}" srcOrd="1" destOrd="0" presId="urn:microsoft.com/office/officeart/2018/2/layout/IconCircleList"/>
    <dgm:cxn modelId="{3D926529-E252-43FD-BDA9-88A45C46A0EC}" type="presParOf" srcId="{F65D06D0-9891-4CFC-9C90-DCB989C0C363}" destId="{79367742-D76F-45B9-8212-498EF4E4BD10}" srcOrd="2" destOrd="0" presId="urn:microsoft.com/office/officeart/2018/2/layout/IconCircleList"/>
    <dgm:cxn modelId="{EC698804-3D59-4849-A28B-EE7D19D36D62}" type="presParOf" srcId="{F65D06D0-9891-4CFC-9C90-DCB989C0C363}" destId="{CB2EE328-9BE9-4605-9F7A-1D71D9FE2D7B}" srcOrd="3" destOrd="0" presId="urn:microsoft.com/office/officeart/2018/2/layout/IconCircleList"/>
    <dgm:cxn modelId="{EFAD99F2-6A46-44F5-B0BC-52481922C948}" type="presParOf" srcId="{C1985E0C-F4B2-4EA7-BA8D-512F80DFC05F}" destId="{2AF62550-A7FB-42B9-AA21-9C6B9C69D00A}" srcOrd="5" destOrd="0" presId="urn:microsoft.com/office/officeart/2018/2/layout/IconCircleList"/>
    <dgm:cxn modelId="{B6EB87BD-125C-4040-A354-70E5C41D9CFC}" type="presParOf" srcId="{C1985E0C-F4B2-4EA7-BA8D-512F80DFC05F}" destId="{AEE661E5-2564-432C-AAF7-2C1402FAD874}" srcOrd="6" destOrd="0" presId="urn:microsoft.com/office/officeart/2018/2/layout/IconCircleList"/>
    <dgm:cxn modelId="{14085C7B-9886-4DE4-8E91-D045065BFE1E}" type="presParOf" srcId="{AEE661E5-2564-432C-AAF7-2C1402FAD874}" destId="{BC044489-6133-4E02-8D79-E927E768DD55}" srcOrd="0" destOrd="0" presId="urn:microsoft.com/office/officeart/2018/2/layout/IconCircleList"/>
    <dgm:cxn modelId="{6799E30E-C3E2-4DB4-9FFD-81C9D66270F7}" type="presParOf" srcId="{AEE661E5-2564-432C-AAF7-2C1402FAD874}" destId="{399A72CE-A91D-4927-8717-9321C4ABAC05}" srcOrd="1" destOrd="0" presId="urn:microsoft.com/office/officeart/2018/2/layout/IconCircleList"/>
    <dgm:cxn modelId="{1399C858-DA9F-4CAC-86F9-8210A052D128}" type="presParOf" srcId="{AEE661E5-2564-432C-AAF7-2C1402FAD874}" destId="{4A3C3FF2-1798-44A2-A40E-2EC245EC1AEC}" srcOrd="2" destOrd="0" presId="urn:microsoft.com/office/officeart/2018/2/layout/IconCircleList"/>
    <dgm:cxn modelId="{D858FE57-8D10-4AF2-AA36-B0105C7A43B3}" type="presParOf" srcId="{AEE661E5-2564-432C-AAF7-2C1402FAD874}" destId="{25985FF6-796F-4228-983D-0AE8DB2EBE07}"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14797E3-200F-4760-AA6A-C30EE07334F6}"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30A58301-C27C-4240-A0D5-3021D7855198}">
      <dgm:prSet/>
      <dgm:spPr/>
      <dgm:t>
        <a:bodyPr/>
        <a:lstStyle/>
        <a:p>
          <a:pPr>
            <a:lnSpc>
              <a:spcPct val="100000"/>
            </a:lnSpc>
          </a:pPr>
          <a:r>
            <a:rPr lang="en-US"/>
            <a:t>School hours 8:30 -3:30</a:t>
          </a:r>
        </a:p>
      </dgm:t>
    </dgm:pt>
    <dgm:pt modelId="{21D40F96-C276-4EBE-975A-47193DC40AD8}" type="parTrans" cxnId="{670EFF0B-6B5E-4104-81E7-8D5B9B7D1452}">
      <dgm:prSet/>
      <dgm:spPr/>
      <dgm:t>
        <a:bodyPr/>
        <a:lstStyle/>
        <a:p>
          <a:endParaRPr lang="en-US"/>
        </a:p>
      </dgm:t>
    </dgm:pt>
    <dgm:pt modelId="{076CA4E7-7A1D-4CAA-A15A-D1972CDB59EF}" type="sibTrans" cxnId="{670EFF0B-6B5E-4104-81E7-8D5B9B7D1452}">
      <dgm:prSet/>
      <dgm:spPr/>
      <dgm:t>
        <a:bodyPr/>
        <a:lstStyle/>
        <a:p>
          <a:endParaRPr lang="en-US"/>
        </a:p>
      </dgm:t>
    </dgm:pt>
    <dgm:pt modelId="{40AE55B7-01BC-46DA-BFF4-33AA68B699C4}">
      <dgm:prSet/>
      <dgm:spPr/>
      <dgm:t>
        <a:bodyPr/>
        <a:lstStyle/>
        <a:p>
          <a:pPr>
            <a:lnSpc>
              <a:spcPct val="100000"/>
            </a:lnSpc>
          </a:pPr>
          <a:r>
            <a:rPr lang="en-US"/>
            <a:t>Scholars are tardy at 8:35</a:t>
          </a:r>
        </a:p>
      </dgm:t>
    </dgm:pt>
    <dgm:pt modelId="{44BB5A29-94D0-4B3A-9B31-3C3EC6829EE4}" type="parTrans" cxnId="{39EA4681-6B0E-46AC-BB51-B57E88715EF1}">
      <dgm:prSet/>
      <dgm:spPr/>
      <dgm:t>
        <a:bodyPr/>
        <a:lstStyle/>
        <a:p>
          <a:endParaRPr lang="en-US"/>
        </a:p>
      </dgm:t>
    </dgm:pt>
    <dgm:pt modelId="{3B0C19A8-8B63-422C-9CC6-956D2F7CDDEB}" type="sibTrans" cxnId="{39EA4681-6B0E-46AC-BB51-B57E88715EF1}">
      <dgm:prSet/>
      <dgm:spPr/>
      <dgm:t>
        <a:bodyPr/>
        <a:lstStyle/>
        <a:p>
          <a:endParaRPr lang="en-US"/>
        </a:p>
      </dgm:t>
    </dgm:pt>
    <dgm:pt modelId="{76A92752-5CF4-4447-A746-9D381A4DD3E9}">
      <dgm:prSet/>
      <dgm:spPr/>
      <dgm:t>
        <a:bodyPr/>
        <a:lstStyle/>
        <a:p>
          <a:pPr>
            <a:lnSpc>
              <a:spcPct val="100000"/>
            </a:lnSpc>
          </a:pPr>
          <a:r>
            <a:rPr lang="en-US"/>
            <a:t>If scholars are absent please send an email or a message through Dojo.</a:t>
          </a:r>
        </a:p>
      </dgm:t>
    </dgm:pt>
    <dgm:pt modelId="{738B2B29-518C-4E53-A79F-3CDF8FF4B779}" type="parTrans" cxnId="{428D28AE-657D-4546-8E6C-8942D9EB74B7}">
      <dgm:prSet/>
      <dgm:spPr/>
      <dgm:t>
        <a:bodyPr/>
        <a:lstStyle/>
        <a:p>
          <a:endParaRPr lang="en-US"/>
        </a:p>
      </dgm:t>
    </dgm:pt>
    <dgm:pt modelId="{2C34D341-36CE-42E9-A23D-3AD8E6FEB201}" type="sibTrans" cxnId="{428D28AE-657D-4546-8E6C-8942D9EB74B7}">
      <dgm:prSet/>
      <dgm:spPr/>
      <dgm:t>
        <a:bodyPr/>
        <a:lstStyle/>
        <a:p>
          <a:endParaRPr lang="en-US"/>
        </a:p>
      </dgm:t>
    </dgm:pt>
    <dgm:pt modelId="{1FD11595-3581-40DC-987B-CF3D9402B560}" type="pres">
      <dgm:prSet presAssocID="{514797E3-200F-4760-AA6A-C30EE07334F6}" presName="root" presStyleCnt="0">
        <dgm:presLayoutVars>
          <dgm:dir/>
          <dgm:resizeHandles val="exact"/>
        </dgm:presLayoutVars>
      </dgm:prSet>
      <dgm:spPr/>
    </dgm:pt>
    <dgm:pt modelId="{27223176-28DA-415C-99FF-74E35BCCC6AC}" type="pres">
      <dgm:prSet presAssocID="{30A58301-C27C-4240-A0D5-3021D7855198}" presName="compNode" presStyleCnt="0"/>
      <dgm:spPr/>
    </dgm:pt>
    <dgm:pt modelId="{40D87602-1637-4012-87CC-8E2563C9B49B}" type="pres">
      <dgm:prSet presAssocID="{30A58301-C27C-4240-A0D5-3021D7855198}"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iploma Roll"/>
        </a:ext>
      </dgm:extLst>
    </dgm:pt>
    <dgm:pt modelId="{861308CD-B18C-479B-B556-5EE62557042A}" type="pres">
      <dgm:prSet presAssocID="{30A58301-C27C-4240-A0D5-3021D7855198}" presName="spaceRect" presStyleCnt="0"/>
      <dgm:spPr/>
    </dgm:pt>
    <dgm:pt modelId="{381A2D76-7FAC-4850-A152-D982F55E0956}" type="pres">
      <dgm:prSet presAssocID="{30A58301-C27C-4240-A0D5-3021D7855198}" presName="textRect" presStyleLbl="revTx" presStyleIdx="0" presStyleCnt="3">
        <dgm:presLayoutVars>
          <dgm:chMax val="1"/>
          <dgm:chPref val="1"/>
        </dgm:presLayoutVars>
      </dgm:prSet>
      <dgm:spPr/>
    </dgm:pt>
    <dgm:pt modelId="{5528A1C6-1900-491D-A983-3AF8A1CB8A3D}" type="pres">
      <dgm:prSet presAssocID="{076CA4E7-7A1D-4CAA-A15A-D1972CDB59EF}" presName="sibTrans" presStyleCnt="0"/>
      <dgm:spPr/>
    </dgm:pt>
    <dgm:pt modelId="{B0E756A0-E9FB-44D0-A4CD-4C74E3FA7DC1}" type="pres">
      <dgm:prSet presAssocID="{40AE55B7-01BC-46DA-BFF4-33AA68B699C4}" presName="compNode" presStyleCnt="0"/>
      <dgm:spPr/>
    </dgm:pt>
    <dgm:pt modelId="{8F0B07AB-2E16-4EA8-B966-DB1B94520C46}" type="pres">
      <dgm:prSet presAssocID="{40AE55B7-01BC-46DA-BFF4-33AA68B699C4}"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Book"/>
        </a:ext>
      </dgm:extLst>
    </dgm:pt>
    <dgm:pt modelId="{71505CF0-E289-46FA-A1ED-92B05FE73C50}" type="pres">
      <dgm:prSet presAssocID="{40AE55B7-01BC-46DA-BFF4-33AA68B699C4}" presName="spaceRect" presStyleCnt="0"/>
      <dgm:spPr/>
    </dgm:pt>
    <dgm:pt modelId="{BD258079-A43F-452C-8358-3063CCFBA33B}" type="pres">
      <dgm:prSet presAssocID="{40AE55B7-01BC-46DA-BFF4-33AA68B699C4}" presName="textRect" presStyleLbl="revTx" presStyleIdx="1" presStyleCnt="3">
        <dgm:presLayoutVars>
          <dgm:chMax val="1"/>
          <dgm:chPref val="1"/>
        </dgm:presLayoutVars>
      </dgm:prSet>
      <dgm:spPr/>
    </dgm:pt>
    <dgm:pt modelId="{654FBCF1-DB99-4569-955D-8283018A0337}" type="pres">
      <dgm:prSet presAssocID="{3B0C19A8-8B63-422C-9CC6-956D2F7CDDEB}" presName="sibTrans" presStyleCnt="0"/>
      <dgm:spPr/>
    </dgm:pt>
    <dgm:pt modelId="{B1B29D64-2C6A-468C-AFAB-D8F28159142C}" type="pres">
      <dgm:prSet presAssocID="{76A92752-5CF4-4447-A746-9D381A4DD3E9}" presName="compNode" presStyleCnt="0"/>
      <dgm:spPr/>
    </dgm:pt>
    <dgm:pt modelId="{FFAEAD48-A608-4FA1-BA59-92B756E0C495}" type="pres">
      <dgm:prSet presAssocID="{76A92752-5CF4-4447-A746-9D381A4DD3E9}"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Envelope"/>
        </a:ext>
      </dgm:extLst>
    </dgm:pt>
    <dgm:pt modelId="{A83C3848-DDDF-4AE8-A6D5-0C2D86092445}" type="pres">
      <dgm:prSet presAssocID="{76A92752-5CF4-4447-A746-9D381A4DD3E9}" presName="spaceRect" presStyleCnt="0"/>
      <dgm:spPr/>
    </dgm:pt>
    <dgm:pt modelId="{572084AC-1C3B-4B74-9768-0BA833287EB8}" type="pres">
      <dgm:prSet presAssocID="{76A92752-5CF4-4447-A746-9D381A4DD3E9}" presName="textRect" presStyleLbl="revTx" presStyleIdx="2" presStyleCnt="3">
        <dgm:presLayoutVars>
          <dgm:chMax val="1"/>
          <dgm:chPref val="1"/>
        </dgm:presLayoutVars>
      </dgm:prSet>
      <dgm:spPr/>
    </dgm:pt>
  </dgm:ptLst>
  <dgm:cxnLst>
    <dgm:cxn modelId="{670EFF0B-6B5E-4104-81E7-8D5B9B7D1452}" srcId="{514797E3-200F-4760-AA6A-C30EE07334F6}" destId="{30A58301-C27C-4240-A0D5-3021D7855198}" srcOrd="0" destOrd="0" parTransId="{21D40F96-C276-4EBE-975A-47193DC40AD8}" sibTransId="{076CA4E7-7A1D-4CAA-A15A-D1972CDB59EF}"/>
    <dgm:cxn modelId="{B4DBA72E-B2FE-4D89-8FC3-D909C4C574E2}" type="presOf" srcId="{76A92752-5CF4-4447-A746-9D381A4DD3E9}" destId="{572084AC-1C3B-4B74-9768-0BA833287EB8}" srcOrd="0" destOrd="0" presId="urn:microsoft.com/office/officeart/2018/2/layout/IconLabelList"/>
    <dgm:cxn modelId="{7F6D744A-77E5-4E51-B26A-AC5461667528}" type="presOf" srcId="{514797E3-200F-4760-AA6A-C30EE07334F6}" destId="{1FD11595-3581-40DC-987B-CF3D9402B560}" srcOrd="0" destOrd="0" presId="urn:microsoft.com/office/officeart/2018/2/layout/IconLabelList"/>
    <dgm:cxn modelId="{39EA4681-6B0E-46AC-BB51-B57E88715EF1}" srcId="{514797E3-200F-4760-AA6A-C30EE07334F6}" destId="{40AE55B7-01BC-46DA-BFF4-33AA68B699C4}" srcOrd="1" destOrd="0" parTransId="{44BB5A29-94D0-4B3A-9B31-3C3EC6829EE4}" sibTransId="{3B0C19A8-8B63-422C-9CC6-956D2F7CDDEB}"/>
    <dgm:cxn modelId="{428D28AE-657D-4546-8E6C-8942D9EB74B7}" srcId="{514797E3-200F-4760-AA6A-C30EE07334F6}" destId="{76A92752-5CF4-4447-A746-9D381A4DD3E9}" srcOrd="2" destOrd="0" parTransId="{738B2B29-518C-4E53-A79F-3CDF8FF4B779}" sibTransId="{2C34D341-36CE-42E9-A23D-3AD8E6FEB201}"/>
    <dgm:cxn modelId="{63852AC7-2A1D-4E84-91BE-9FF517B99057}" type="presOf" srcId="{30A58301-C27C-4240-A0D5-3021D7855198}" destId="{381A2D76-7FAC-4850-A152-D982F55E0956}" srcOrd="0" destOrd="0" presId="urn:microsoft.com/office/officeart/2018/2/layout/IconLabelList"/>
    <dgm:cxn modelId="{C5D080E8-1B88-4865-B571-7CC01C920038}" type="presOf" srcId="{40AE55B7-01BC-46DA-BFF4-33AA68B699C4}" destId="{BD258079-A43F-452C-8358-3063CCFBA33B}" srcOrd="0" destOrd="0" presId="urn:microsoft.com/office/officeart/2018/2/layout/IconLabelList"/>
    <dgm:cxn modelId="{FC47F5CB-ADB0-4BAD-B973-B41B4B132EE9}" type="presParOf" srcId="{1FD11595-3581-40DC-987B-CF3D9402B560}" destId="{27223176-28DA-415C-99FF-74E35BCCC6AC}" srcOrd="0" destOrd="0" presId="urn:microsoft.com/office/officeart/2018/2/layout/IconLabelList"/>
    <dgm:cxn modelId="{D2032F7E-F91B-46B0-8032-AA89CFA0F727}" type="presParOf" srcId="{27223176-28DA-415C-99FF-74E35BCCC6AC}" destId="{40D87602-1637-4012-87CC-8E2563C9B49B}" srcOrd="0" destOrd="0" presId="urn:microsoft.com/office/officeart/2018/2/layout/IconLabelList"/>
    <dgm:cxn modelId="{5D88B809-AFC0-41D8-87F7-FBDAD6CC9BA1}" type="presParOf" srcId="{27223176-28DA-415C-99FF-74E35BCCC6AC}" destId="{861308CD-B18C-479B-B556-5EE62557042A}" srcOrd="1" destOrd="0" presId="urn:microsoft.com/office/officeart/2018/2/layout/IconLabelList"/>
    <dgm:cxn modelId="{BDC42148-A6F7-41C8-B5FA-DC34BBD4D1EA}" type="presParOf" srcId="{27223176-28DA-415C-99FF-74E35BCCC6AC}" destId="{381A2D76-7FAC-4850-A152-D982F55E0956}" srcOrd="2" destOrd="0" presId="urn:microsoft.com/office/officeart/2018/2/layout/IconLabelList"/>
    <dgm:cxn modelId="{59C5CD7B-4B86-4409-8A28-FA4886564C65}" type="presParOf" srcId="{1FD11595-3581-40DC-987B-CF3D9402B560}" destId="{5528A1C6-1900-491D-A983-3AF8A1CB8A3D}" srcOrd="1" destOrd="0" presId="urn:microsoft.com/office/officeart/2018/2/layout/IconLabelList"/>
    <dgm:cxn modelId="{294962C2-AD68-4E55-9DC2-D286DBA896C8}" type="presParOf" srcId="{1FD11595-3581-40DC-987B-CF3D9402B560}" destId="{B0E756A0-E9FB-44D0-A4CD-4C74E3FA7DC1}" srcOrd="2" destOrd="0" presId="urn:microsoft.com/office/officeart/2018/2/layout/IconLabelList"/>
    <dgm:cxn modelId="{9C643490-37F6-4E20-AC26-1A3F89E71A3E}" type="presParOf" srcId="{B0E756A0-E9FB-44D0-A4CD-4C74E3FA7DC1}" destId="{8F0B07AB-2E16-4EA8-B966-DB1B94520C46}" srcOrd="0" destOrd="0" presId="urn:microsoft.com/office/officeart/2018/2/layout/IconLabelList"/>
    <dgm:cxn modelId="{AA330993-3EBE-4F97-A863-4E017A08F95C}" type="presParOf" srcId="{B0E756A0-E9FB-44D0-A4CD-4C74E3FA7DC1}" destId="{71505CF0-E289-46FA-A1ED-92B05FE73C50}" srcOrd="1" destOrd="0" presId="urn:microsoft.com/office/officeart/2018/2/layout/IconLabelList"/>
    <dgm:cxn modelId="{4DBE2BB8-C867-49CE-86E2-3159B1A04C07}" type="presParOf" srcId="{B0E756A0-E9FB-44D0-A4CD-4C74E3FA7DC1}" destId="{BD258079-A43F-452C-8358-3063CCFBA33B}" srcOrd="2" destOrd="0" presId="urn:microsoft.com/office/officeart/2018/2/layout/IconLabelList"/>
    <dgm:cxn modelId="{9FAFCD03-F2E5-43FF-852A-892D133CC730}" type="presParOf" srcId="{1FD11595-3581-40DC-987B-CF3D9402B560}" destId="{654FBCF1-DB99-4569-955D-8283018A0337}" srcOrd="3" destOrd="0" presId="urn:microsoft.com/office/officeart/2018/2/layout/IconLabelList"/>
    <dgm:cxn modelId="{6749C5AE-E13C-42F9-BB23-A7746011C6CE}" type="presParOf" srcId="{1FD11595-3581-40DC-987B-CF3D9402B560}" destId="{B1B29D64-2C6A-468C-AFAB-D8F28159142C}" srcOrd="4" destOrd="0" presId="urn:microsoft.com/office/officeart/2018/2/layout/IconLabelList"/>
    <dgm:cxn modelId="{1D2FD5F1-3B5E-4A9C-AF97-C379C4F40878}" type="presParOf" srcId="{B1B29D64-2C6A-468C-AFAB-D8F28159142C}" destId="{FFAEAD48-A608-4FA1-BA59-92B756E0C495}" srcOrd="0" destOrd="0" presId="urn:microsoft.com/office/officeart/2018/2/layout/IconLabelList"/>
    <dgm:cxn modelId="{01F70FD4-AA37-411E-B86D-73A1D8D9DD20}" type="presParOf" srcId="{B1B29D64-2C6A-468C-AFAB-D8F28159142C}" destId="{A83C3848-DDDF-4AE8-A6D5-0C2D86092445}" srcOrd="1" destOrd="0" presId="urn:microsoft.com/office/officeart/2018/2/layout/IconLabelList"/>
    <dgm:cxn modelId="{768C148D-AA73-4FF4-8210-412DC5FB8DF9}" type="presParOf" srcId="{B1B29D64-2C6A-468C-AFAB-D8F28159142C}" destId="{572084AC-1C3B-4B74-9768-0BA833287EB8}"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88CD1F-57FF-4001-8D0C-3546C559F38E}"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en-US"/>
        </a:p>
      </dgm:t>
    </dgm:pt>
    <dgm:pt modelId="{FC8CB333-099D-4D9B-8303-1705846E5102}">
      <dgm:prSet/>
      <dgm:spPr/>
      <dgm:t>
        <a:bodyPr/>
        <a:lstStyle/>
        <a:p>
          <a:pPr>
            <a:lnSpc>
              <a:spcPct val="100000"/>
            </a:lnSpc>
          </a:pPr>
          <a:r>
            <a:rPr lang="en-US"/>
            <a:t>Science</a:t>
          </a:r>
        </a:p>
      </dgm:t>
    </dgm:pt>
    <dgm:pt modelId="{99BE52BC-0138-4286-B708-150874B3E53B}" type="parTrans" cxnId="{04554B5A-B5E2-4C3D-8CCF-6052636851AE}">
      <dgm:prSet/>
      <dgm:spPr/>
      <dgm:t>
        <a:bodyPr/>
        <a:lstStyle/>
        <a:p>
          <a:endParaRPr lang="en-US"/>
        </a:p>
      </dgm:t>
    </dgm:pt>
    <dgm:pt modelId="{B8CF96BF-0275-432B-B209-EF3A8268C0CD}" type="sibTrans" cxnId="{04554B5A-B5E2-4C3D-8CCF-6052636851AE}">
      <dgm:prSet/>
      <dgm:spPr/>
      <dgm:t>
        <a:bodyPr/>
        <a:lstStyle/>
        <a:p>
          <a:endParaRPr lang="en-US"/>
        </a:p>
      </dgm:t>
    </dgm:pt>
    <dgm:pt modelId="{F79BDDF2-FA92-47E6-9D92-0D06BD9A5A20}">
      <dgm:prSet/>
      <dgm:spPr/>
      <dgm:t>
        <a:bodyPr/>
        <a:lstStyle/>
        <a:p>
          <a:pPr>
            <a:lnSpc>
              <a:spcPct val="100000"/>
            </a:lnSpc>
          </a:pPr>
          <a:r>
            <a:rPr lang="en-US"/>
            <a:t>Math</a:t>
          </a:r>
        </a:p>
      </dgm:t>
    </dgm:pt>
    <dgm:pt modelId="{E14D545B-96FE-440D-8C85-9A130FC8E148}" type="parTrans" cxnId="{F95D8161-5ACD-48BD-B096-78825ECE3D63}">
      <dgm:prSet/>
      <dgm:spPr/>
      <dgm:t>
        <a:bodyPr/>
        <a:lstStyle/>
        <a:p>
          <a:endParaRPr lang="en-US"/>
        </a:p>
      </dgm:t>
    </dgm:pt>
    <dgm:pt modelId="{EB9D42C7-69E3-4BCC-88C0-68B4EBD41D24}" type="sibTrans" cxnId="{F95D8161-5ACD-48BD-B096-78825ECE3D63}">
      <dgm:prSet/>
      <dgm:spPr/>
      <dgm:t>
        <a:bodyPr/>
        <a:lstStyle/>
        <a:p>
          <a:endParaRPr lang="en-US"/>
        </a:p>
      </dgm:t>
    </dgm:pt>
    <dgm:pt modelId="{8E92169E-2901-40B9-BC94-CB41055AD7EA}">
      <dgm:prSet/>
      <dgm:spPr/>
      <dgm:t>
        <a:bodyPr/>
        <a:lstStyle/>
        <a:p>
          <a:pPr>
            <a:lnSpc>
              <a:spcPct val="100000"/>
            </a:lnSpc>
          </a:pPr>
          <a:r>
            <a:rPr lang="en-US"/>
            <a:t>Language Arts (Reading and Writing)</a:t>
          </a:r>
        </a:p>
      </dgm:t>
    </dgm:pt>
    <dgm:pt modelId="{797F85ED-62C6-4CE8-9DFB-CAD09A7E9CB4}" type="parTrans" cxnId="{64263C56-46EA-41A7-910F-64872B4449C5}">
      <dgm:prSet/>
      <dgm:spPr/>
      <dgm:t>
        <a:bodyPr/>
        <a:lstStyle/>
        <a:p>
          <a:endParaRPr lang="en-US"/>
        </a:p>
      </dgm:t>
    </dgm:pt>
    <dgm:pt modelId="{D98B0544-A37F-4199-8A38-64D0741A3A93}" type="sibTrans" cxnId="{64263C56-46EA-41A7-910F-64872B4449C5}">
      <dgm:prSet/>
      <dgm:spPr/>
      <dgm:t>
        <a:bodyPr/>
        <a:lstStyle/>
        <a:p>
          <a:endParaRPr lang="en-US"/>
        </a:p>
      </dgm:t>
    </dgm:pt>
    <dgm:pt modelId="{0F8BD864-997F-4409-9567-B5AF8D050CD1}" type="pres">
      <dgm:prSet presAssocID="{CA88CD1F-57FF-4001-8D0C-3546C559F38E}" presName="root" presStyleCnt="0">
        <dgm:presLayoutVars>
          <dgm:dir/>
          <dgm:resizeHandles val="exact"/>
        </dgm:presLayoutVars>
      </dgm:prSet>
      <dgm:spPr/>
    </dgm:pt>
    <dgm:pt modelId="{BC40108A-4728-4BC5-9CF3-F75488893A4C}" type="pres">
      <dgm:prSet presAssocID="{FC8CB333-099D-4D9B-8303-1705846E5102}" presName="compNode" presStyleCnt="0"/>
      <dgm:spPr/>
    </dgm:pt>
    <dgm:pt modelId="{F9C4FD29-203B-4FD7-95F8-88E09138A647}" type="pres">
      <dgm:prSet presAssocID="{FC8CB333-099D-4D9B-8303-1705846E5102}"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Microscope"/>
        </a:ext>
      </dgm:extLst>
    </dgm:pt>
    <dgm:pt modelId="{A73B3476-767E-4BB9-B648-51139E7F8E4B}" type="pres">
      <dgm:prSet presAssocID="{FC8CB333-099D-4D9B-8303-1705846E5102}" presName="spaceRect" presStyleCnt="0"/>
      <dgm:spPr/>
    </dgm:pt>
    <dgm:pt modelId="{AE403464-75E8-47FA-96AE-6D5B4A68FC74}" type="pres">
      <dgm:prSet presAssocID="{FC8CB333-099D-4D9B-8303-1705846E5102}" presName="textRect" presStyleLbl="revTx" presStyleIdx="0" presStyleCnt="3">
        <dgm:presLayoutVars>
          <dgm:chMax val="1"/>
          <dgm:chPref val="1"/>
        </dgm:presLayoutVars>
      </dgm:prSet>
      <dgm:spPr/>
    </dgm:pt>
    <dgm:pt modelId="{838A0A9A-8647-423D-B935-C05E37174005}" type="pres">
      <dgm:prSet presAssocID="{B8CF96BF-0275-432B-B209-EF3A8268C0CD}" presName="sibTrans" presStyleCnt="0"/>
      <dgm:spPr/>
    </dgm:pt>
    <dgm:pt modelId="{148855C9-E3BD-4020-8F64-BB4893D8AD0A}" type="pres">
      <dgm:prSet presAssocID="{F79BDDF2-FA92-47E6-9D92-0D06BD9A5A20}" presName="compNode" presStyleCnt="0"/>
      <dgm:spPr/>
    </dgm:pt>
    <dgm:pt modelId="{FBF3D928-1778-48D0-A2C7-26348AB350B2}" type="pres">
      <dgm:prSet presAssocID="{F79BDDF2-FA92-47E6-9D92-0D06BD9A5A20}"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ar chart"/>
        </a:ext>
      </dgm:extLst>
    </dgm:pt>
    <dgm:pt modelId="{E639093F-9587-4137-98DA-F6BF19E2ED62}" type="pres">
      <dgm:prSet presAssocID="{F79BDDF2-FA92-47E6-9D92-0D06BD9A5A20}" presName="spaceRect" presStyleCnt="0"/>
      <dgm:spPr/>
    </dgm:pt>
    <dgm:pt modelId="{4EE3DDB7-41E9-4990-B776-86CE29AB7236}" type="pres">
      <dgm:prSet presAssocID="{F79BDDF2-FA92-47E6-9D92-0D06BD9A5A20}" presName="textRect" presStyleLbl="revTx" presStyleIdx="1" presStyleCnt="3">
        <dgm:presLayoutVars>
          <dgm:chMax val="1"/>
          <dgm:chPref val="1"/>
        </dgm:presLayoutVars>
      </dgm:prSet>
      <dgm:spPr/>
    </dgm:pt>
    <dgm:pt modelId="{AD5EC257-0AC8-48FF-8E48-6BF52320963F}" type="pres">
      <dgm:prSet presAssocID="{EB9D42C7-69E3-4BCC-88C0-68B4EBD41D24}" presName="sibTrans" presStyleCnt="0"/>
      <dgm:spPr/>
    </dgm:pt>
    <dgm:pt modelId="{4F6C94CB-3251-4D26-86E3-A1379C222296}" type="pres">
      <dgm:prSet presAssocID="{8E92169E-2901-40B9-BC94-CB41055AD7EA}" presName="compNode" presStyleCnt="0"/>
      <dgm:spPr/>
    </dgm:pt>
    <dgm:pt modelId="{67F11517-C767-4B56-8C7B-4F2647A91AE7}" type="pres">
      <dgm:prSet presAssocID="{8E92169E-2901-40B9-BC94-CB41055AD7EA}"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Open Book"/>
        </a:ext>
      </dgm:extLst>
    </dgm:pt>
    <dgm:pt modelId="{CFEE9F75-F94E-40F6-B003-16973F4CDEAF}" type="pres">
      <dgm:prSet presAssocID="{8E92169E-2901-40B9-BC94-CB41055AD7EA}" presName="spaceRect" presStyleCnt="0"/>
      <dgm:spPr/>
    </dgm:pt>
    <dgm:pt modelId="{802B4240-588E-4CED-BE4C-5C4E15F0C5C2}" type="pres">
      <dgm:prSet presAssocID="{8E92169E-2901-40B9-BC94-CB41055AD7EA}" presName="textRect" presStyleLbl="revTx" presStyleIdx="2" presStyleCnt="3">
        <dgm:presLayoutVars>
          <dgm:chMax val="1"/>
          <dgm:chPref val="1"/>
        </dgm:presLayoutVars>
      </dgm:prSet>
      <dgm:spPr/>
    </dgm:pt>
  </dgm:ptLst>
  <dgm:cxnLst>
    <dgm:cxn modelId="{0E03B413-5182-4442-98C9-B0A0CF20CAE0}" type="presOf" srcId="{FC8CB333-099D-4D9B-8303-1705846E5102}" destId="{AE403464-75E8-47FA-96AE-6D5B4A68FC74}" srcOrd="0" destOrd="0" presId="urn:microsoft.com/office/officeart/2018/2/layout/IconLabelList"/>
    <dgm:cxn modelId="{73AA3226-DB65-473C-B29A-5FC962159BE5}" type="presOf" srcId="{CA88CD1F-57FF-4001-8D0C-3546C559F38E}" destId="{0F8BD864-997F-4409-9567-B5AF8D050CD1}" srcOrd="0" destOrd="0" presId="urn:microsoft.com/office/officeart/2018/2/layout/IconLabelList"/>
    <dgm:cxn modelId="{F95D8161-5ACD-48BD-B096-78825ECE3D63}" srcId="{CA88CD1F-57FF-4001-8D0C-3546C559F38E}" destId="{F79BDDF2-FA92-47E6-9D92-0D06BD9A5A20}" srcOrd="1" destOrd="0" parTransId="{E14D545B-96FE-440D-8C85-9A130FC8E148}" sibTransId="{EB9D42C7-69E3-4BCC-88C0-68B4EBD41D24}"/>
    <dgm:cxn modelId="{64263C56-46EA-41A7-910F-64872B4449C5}" srcId="{CA88CD1F-57FF-4001-8D0C-3546C559F38E}" destId="{8E92169E-2901-40B9-BC94-CB41055AD7EA}" srcOrd="2" destOrd="0" parTransId="{797F85ED-62C6-4CE8-9DFB-CAD09A7E9CB4}" sibTransId="{D98B0544-A37F-4199-8A38-64D0741A3A93}"/>
    <dgm:cxn modelId="{04554B5A-B5E2-4C3D-8CCF-6052636851AE}" srcId="{CA88CD1F-57FF-4001-8D0C-3546C559F38E}" destId="{FC8CB333-099D-4D9B-8303-1705846E5102}" srcOrd="0" destOrd="0" parTransId="{99BE52BC-0138-4286-B708-150874B3E53B}" sibTransId="{B8CF96BF-0275-432B-B209-EF3A8268C0CD}"/>
    <dgm:cxn modelId="{F5EDFECC-17E9-4127-ADC5-3F84B584090A}" type="presOf" srcId="{F79BDDF2-FA92-47E6-9D92-0D06BD9A5A20}" destId="{4EE3DDB7-41E9-4990-B776-86CE29AB7236}" srcOrd="0" destOrd="0" presId="urn:microsoft.com/office/officeart/2018/2/layout/IconLabelList"/>
    <dgm:cxn modelId="{C1DE5BFD-A8A6-43E6-90AE-E677C94C96FE}" type="presOf" srcId="{8E92169E-2901-40B9-BC94-CB41055AD7EA}" destId="{802B4240-588E-4CED-BE4C-5C4E15F0C5C2}" srcOrd="0" destOrd="0" presId="urn:microsoft.com/office/officeart/2018/2/layout/IconLabelList"/>
    <dgm:cxn modelId="{CFBD0434-1835-4DBF-8A90-46BCB685EC3C}" type="presParOf" srcId="{0F8BD864-997F-4409-9567-B5AF8D050CD1}" destId="{BC40108A-4728-4BC5-9CF3-F75488893A4C}" srcOrd="0" destOrd="0" presId="urn:microsoft.com/office/officeart/2018/2/layout/IconLabelList"/>
    <dgm:cxn modelId="{9B662CD8-D731-4654-BAB0-520572B8F592}" type="presParOf" srcId="{BC40108A-4728-4BC5-9CF3-F75488893A4C}" destId="{F9C4FD29-203B-4FD7-95F8-88E09138A647}" srcOrd="0" destOrd="0" presId="urn:microsoft.com/office/officeart/2018/2/layout/IconLabelList"/>
    <dgm:cxn modelId="{360C9773-DAAD-46D4-8809-0C56E0975952}" type="presParOf" srcId="{BC40108A-4728-4BC5-9CF3-F75488893A4C}" destId="{A73B3476-767E-4BB9-B648-51139E7F8E4B}" srcOrd="1" destOrd="0" presId="urn:microsoft.com/office/officeart/2018/2/layout/IconLabelList"/>
    <dgm:cxn modelId="{C1ED2F1D-35C8-431E-A0EF-CF7D39ED26A7}" type="presParOf" srcId="{BC40108A-4728-4BC5-9CF3-F75488893A4C}" destId="{AE403464-75E8-47FA-96AE-6D5B4A68FC74}" srcOrd="2" destOrd="0" presId="urn:microsoft.com/office/officeart/2018/2/layout/IconLabelList"/>
    <dgm:cxn modelId="{2D37D6E2-5F23-4CE0-A361-261B6AFC71ED}" type="presParOf" srcId="{0F8BD864-997F-4409-9567-B5AF8D050CD1}" destId="{838A0A9A-8647-423D-B935-C05E37174005}" srcOrd="1" destOrd="0" presId="urn:microsoft.com/office/officeart/2018/2/layout/IconLabelList"/>
    <dgm:cxn modelId="{07461654-5B4D-4215-88EC-D88CC31643E4}" type="presParOf" srcId="{0F8BD864-997F-4409-9567-B5AF8D050CD1}" destId="{148855C9-E3BD-4020-8F64-BB4893D8AD0A}" srcOrd="2" destOrd="0" presId="urn:microsoft.com/office/officeart/2018/2/layout/IconLabelList"/>
    <dgm:cxn modelId="{5F11F8FF-AC9F-4EEC-8CF4-58A6A1C888C5}" type="presParOf" srcId="{148855C9-E3BD-4020-8F64-BB4893D8AD0A}" destId="{FBF3D928-1778-48D0-A2C7-26348AB350B2}" srcOrd="0" destOrd="0" presId="urn:microsoft.com/office/officeart/2018/2/layout/IconLabelList"/>
    <dgm:cxn modelId="{5C80FF34-B889-47E7-821C-E269C021B84F}" type="presParOf" srcId="{148855C9-E3BD-4020-8F64-BB4893D8AD0A}" destId="{E639093F-9587-4137-98DA-F6BF19E2ED62}" srcOrd="1" destOrd="0" presId="urn:microsoft.com/office/officeart/2018/2/layout/IconLabelList"/>
    <dgm:cxn modelId="{4726DA97-6038-459B-9CAD-95967EFF5529}" type="presParOf" srcId="{148855C9-E3BD-4020-8F64-BB4893D8AD0A}" destId="{4EE3DDB7-41E9-4990-B776-86CE29AB7236}" srcOrd="2" destOrd="0" presId="urn:microsoft.com/office/officeart/2018/2/layout/IconLabelList"/>
    <dgm:cxn modelId="{4D28E322-ACE3-4A15-8163-26CCCF735FD3}" type="presParOf" srcId="{0F8BD864-997F-4409-9567-B5AF8D050CD1}" destId="{AD5EC257-0AC8-48FF-8E48-6BF52320963F}" srcOrd="3" destOrd="0" presId="urn:microsoft.com/office/officeart/2018/2/layout/IconLabelList"/>
    <dgm:cxn modelId="{A463AB1B-EE7F-4F97-B5E8-A86E9DCC4E0F}" type="presParOf" srcId="{0F8BD864-997F-4409-9567-B5AF8D050CD1}" destId="{4F6C94CB-3251-4D26-86E3-A1379C222296}" srcOrd="4" destOrd="0" presId="urn:microsoft.com/office/officeart/2018/2/layout/IconLabelList"/>
    <dgm:cxn modelId="{B3698902-CA77-4E20-AF91-AEEBBBD65B24}" type="presParOf" srcId="{4F6C94CB-3251-4D26-86E3-A1379C222296}" destId="{67F11517-C767-4B56-8C7B-4F2647A91AE7}" srcOrd="0" destOrd="0" presId="urn:microsoft.com/office/officeart/2018/2/layout/IconLabelList"/>
    <dgm:cxn modelId="{EAB215DC-055E-42B5-B67D-16B79B00961E}" type="presParOf" srcId="{4F6C94CB-3251-4D26-86E3-A1379C222296}" destId="{CFEE9F75-F94E-40F6-B003-16973F4CDEAF}" srcOrd="1" destOrd="0" presId="urn:microsoft.com/office/officeart/2018/2/layout/IconLabelList"/>
    <dgm:cxn modelId="{31AFE5B7-0DB4-4F0B-AAB2-CF0687C65053}" type="presParOf" srcId="{4F6C94CB-3251-4D26-86E3-A1379C222296}" destId="{802B4240-588E-4CED-BE4C-5C4E15F0C5C2}" srcOrd="2" destOrd="0" presId="urn:microsoft.com/office/officeart/2018/2/layout/Icon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A03F712-5B36-47E6-9A2C-D65F3B56471F}"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DD0BC3AD-0FC1-4D8A-A932-4B8E170452A5}">
      <dgm:prSet/>
      <dgm:spPr/>
      <dgm:t>
        <a:bodyPr/>
        <a:lstStyle/>
        <a:p>
          <a:r>
            <a:rPr lang="en-US"/>
            <a:t>Nature of Science</a:t>
          </a:r>
        </a:p>
      </dgm:t>
    </dgm:pt>
    <dgm:pt modelId="{342FFBD2-68C3-4905-8414-3CF058CBD0EA}" type="parTrans" cxnId="{61490699-9B8C-403C-92E0-DBEEA73E5B98}">
      <dgm:prSet/>
      <dgm:spPr/>
      <dgm:t>
        <a:bodyPr/>
        <a:lstStyle/>
        <a:p>
          <a:endParaRPr lang="en-US"/>
        </a:p>
      </dgm:t>
    </dgm:pt>
    <dgm:pt modelId="{4D9FF4CD-BFAD-4FA7-85C8-7D5574ADBC4F}" type="sibTrans" cxnId="{61490699-9B8C-403C-92E0-DBEEA73E5B98}">
      <dgm:prSet/>
      <dgm:spPr/>
      <dgm:t>
        <a:bodyPr/>
        <a:lstStyle/>
        <a:p>
          <a:endParaRPr lang="en-US"/>
        </a:p>
      </dgm:t>
    </dgm:pt>
    <dgm:pt modelId="{9FEE709F-2226-403D-BBD4-3F94E5089988}">
      <dgm:prSet/>
      <dgm:spPr/>
      <dgm:t>
        <a:bodyPr/>
        <a:lstStyle/>
        <a:p>
          <a:r>
            <a:rPr lang="en-US"/>
            <a:t>Earth and Space</a:t>
          </a:r>
        </a:p>
      </dgm:t>
    </dgm:pt>
    <dgm:pt modelId="{EEA4C6AE-7CB4-4545-A3C2-44FB778387C8}" type="parTrans" cxnId="{0EB5BB08-6B04-4CC6-A9CD-E87E82AC2283}">
      <dgm:prSet/>
      <dgm:spPr/>
      <dgm:t>
        <a:bodyPr/>
        <a:lstStyle/>
        <a:p>
          <a:endParaRPr lang="en-US"/>
        </a:p>
      </dgm:t>
    </dgm:pt>
    <dgm:pt modelId="{E0795573-A7EE-4B14-B5B2-1A97D2A8A368}" type="sibTrans" cxnId="{0EB5BB08-6B04-4CC6-A9CD-E87E82AC2283}">
      <dgm:prSet/>
      <dgm:spPr/>
      <dgm:t>
        <a:bodyPr/>
        <a:lstStyle/>
        <a:p>
          <a:endParaRPr lang="en-US"/>
        </a:p>
      </dgm:t>
    </dgm:pt>
    <dgm:pt modelId="{57E1BAA4-CA0E-48DB-A420-3B5F3F6B8CF0}">
      <dgm:prSet/>
      <dgm:spPr/>
      <dgm:t>
        <a:bodyPr/>
        <a:lstStyle/>
        <a:p>
          <a:r>
            <a:rPr lang="en-US"/>
            <a:t>The Solar System</a:t>
          </a:r>
        </a:p>
      </dgm:t>
    </dgm:pt>
    <dgm:pt modelId="{366D5823-36A9-4765-84FF-B6E4C62558B1}" type="parTrans" cxnId="{7E046102-D5EB-4C33-98EE-FB682FC0E976}">
      <dgm:prSet/>
      <dgm:spPr/>
      <dgm:t>
        <a:bodyPr/>
        <a:lstStyle/>
        <a:p>
          <a:endParaRPr lang="en-US"/>
        </a:p>
      </dgm:t>
    </dgm:pt>
    <dgm:pt modelId="{93CDF810-83A1-4C22-B509-B01FB6D35AFA}" type="sibTrans" cxnId="{7E046102-D5EB-4C33-98EE-FB682FC0E976}">
      <dgm:prSet/>
      <dgm:spPr/>
      <dgm:t>
        <a:bodyPr/>
        <a:lstStyle/>
        <a:p>
          <a:endParaRPr lang="en-US"/>
        </a:p>
      </dgm:t>
    </dgm:pt>
    <dgm:pt modelId="{4656FB44-FF28-408C-AEDE-D01EAFE45554}">
      <dgm:prSet/>
      <dgm:spPr/>
      <dgm:t>
        <a:bodyPr/>
        <a:lstStyle/>
        <a:p>
          <a:r>
            <a:rPr lang="en-US"/>
            <a:t>Rain in a Bag – The Water Cycle</a:t>
          </a:r>
        </a:p>
      </dgm:t>
    </dgm:pt>
    <dgm:pt modelId="{7AA7C95E-8EF8-4FB3-B05C-2588DCACD7E6}" type="parTrans" cxnId="{C0A99A5D-F90D-4776-8C89-45819BED62CD}">
      <dgm:prSet/>
      <dgm:spPr/>
      <dgm:t>
        <a:bodyPr/>
        <a:lstStyle/>
        <a:p>
          <a:endParaRPr lang="en-US"/>
        </a:p>
      </dgm:t>
    </dgm:pt>
    <dgm:pt modelId="{3D8A7AC2-7722-4C21-B978-AD955E6C1F1E}" type="sibTrans" cxnId="{C0A99A5D-F90D-4776-8C89-45819BED62CD}">
      <dgm:prSet/>
      <dgm:spPr/>
      <dgm:t>
        <a:bodyPr/>
        <a:lstStyle/>
        <a:p>
          <a:endParaRPr lang="en-US"/>
        </a:p>
      </dgm:t>
    </dgm:pt>
    <dgm:pt modelId="{C5F1C424-16B8-4560-A45E-DFCA3F28133A}">
      <dgm:prSet/>
      <dgm:spPr/>
      <dgm:t>
        <a:bodyPr/>
        <a:lstStyle/>
        <a:p>
          <a:r>
            <a:rPr lang="en-US"/>
            <a:t>Weather Events</a:t>
          </a:r>
        </a:p>
      </dgm:t>
    </dgm:pt>
    <dgm:pt modelId="{93210A60-6E0F-4A66-A5AF-3E21199B9017}" type="parTrans" cxnId="{DA009BFB-E719-4CF7-A227-77940327FA81}">
      <dgm:prSet/>
      <dgm:spPr/>
      <dgm:t>
        <a:bodyPr/>
        <a:lstStyle/>
        <a:p>
          <a:endParaRPr lang="en-US"/>
        </a:p>
      </dgm:t>
    </dgm:pt>
    <dgm:pt modelId="{9186BD01-1F64-4EA3-8AB0-10D6AD8D052E}" type="sibTrans" cxnId="{DA009BFB-E719-4CF7-A227-77940327FA81}">
      <dgm:prSet/>
      <dgm:spPr/>
      <dgm:t>
        <a:bodyPr/>
        <a:lstStyle/>
        <a:p>
          <a:endParaRPr lang="en-US"/>
        </a:p>
      </dgm:t>
    </dgm:pt>
    <dgm:pt modelId="{243F0AF8-AABC-4B64-8AFA-2F3A95F04AB3}">
      <dgm:prSet/>
      <dgm:spPr/>
      <dgm:t>
        <a:bodyPr/>
        <a:lstStyle/>
        <a:p>
          <a:r>
            <a:rPr lang="en-US"/>
            <a:t>Climate</a:t>
          </a:r>
        </a:p>
      </dgm:t>
    </dgm:pt>
    <dgm:pt modelId="{D02A1FF3-BDC9-44C0-84DB-9B1FCEE8509E}" type="parTrans" cxnId="{48040A3C-3D74-47E9-896C-D32815546D8D}">
      <dgm:prSet/>
      <dgm:spPr/>
      <dgm:t>
        <a:bodyPr/>
        <a:lstStyle/>
        <a:p>
          <a:endParaRPr lang="en-US"/>
        </a:p>
      </dgm:t>
    </dgm:pt>
    <dgm:pt modelId="{8DB30E44-2D85-4A25-AB0E-E831EC0A9404}" type="sibTrans" cxnId="{48040A3C-3D74-47E9-896C-D32815546D8D}">
      <dgm:prSet/>
      <dgm:spPr/>
      <dgm:t>
        <a:bodyPr/>
        <a:lstStyle/>
        <a:p>
          <a:endParaRPr lang="en-US"/>
        </a:p>
      </dgm:t>
    </dgm:pt>
    <dgm:pt modelId="{D3379E7B-471B-4431-B458-7896791F0C72}">
      <dgm:prSet/>
      <dgm:spPr/>
      <dgm:t>
        <a:bodyPr/>
        <a:lstStyle/>
        <a:p>
          <a:r>
            <a:rPr lang="en-US"/>
            <a:t>Lab – Weathering and Erosion</a:t>
          </a:r>
        </a:p>
      </dgm:t>
    </dgm:pt>
    <dgm:pt modelId="{3AB60FA9-03E2-40A6-AF8E-904FA6208B4A}" type="parTrans" cxnId="{5B20962C-E53A-446F-8DF1-CE201FFB90A5}">
      <dgm:prSet/>
      <dgm:spPr/>
      <dgm:t>
        <a:bodyPr/>
        <a:lstStyle/>
        <a:p>
          <a:endParaRPr lang="en-US"/>
        </a:p>
      </dgm:t>
    </dgm:pt>
    <dgm:pt modelId="{C9927173-5A9B-4A1E-A3E1-786318C92CEF}" type="sibTrans" cxnId="{5B20962C-E53A-446F-8DF1-CE201FFB90A5}">
      <dgm:prSet/>
      <dgm:spPr/>
      <dgm:t>
        <a:bodyPr/>
        <a:lstStyle/>
        <a:p>
          <a:endParaRPr lang="en-US"/>
        </a:p>
      </dgm:t>
    </dgm:pt>
    <dgm:pt modelId="{623337EB-8E60-403D-A6EB-CD9C2BFB6B5E}">
      <dgm:prSet/>
      <dgm:spPr/>
      <dgm:t>
        <a:bodyPr/>
        <a:lstStyle/>
        <a:p>
          <a:r>
            <a:rPr lang="en-US"/>
            <a:t>Physical</a:t>
          </a:r>
        </a:p>
      </dgm:t>
    </dgm:pt>
    <dgm:pt modelId="{6FC62421-2181-4939-8E58-8E9F2B4ABE82}" type="parTrans" cxnId="{5331BC85-62A5-4406-8634-BB1A3DB65C4D}">
      <dgm:prSet/>
      <dgm:spPr/>
      <dgm:t>
        <a:bodyPr/>
        <a:lstStyle/>
        <a:p>
          <a:endParaRPr lang="en-US"/>
        </a:p>
      </dgm:t>
    </dgm:pt>
    <dgm:pt modelId="{06701C5D-710C-490D-8798-3E876C25D3D7}" type="sibTrans" cxnId="{5331BC85-62A5-4406-8634-BB1A3DB65C4D}">
      <dgm:prSet/>
      <dgm:spPr/>
      <dgm:t>
        <a:bodyPr/>
        <a:lstStyle/>
        <a:p>
          <a:endParaRPr lang="en-US"/>
        </a:p>
      </dgm:t>
    </dgm:pt>
    <dgm:pt modelId="{74FA9D52-D216-43E1-B00B-34227A5D1117}">
      <dgm:prSet/>
      <dgm:spPr/>
      <dgm:t>
        <a:bodyPr/>
        <a:lstStyle/>
        <a:p>
          <a:r>
            <a:rPr lang="en-US"/>
            <a:t>Matter</a:t>
          </a:r>
        </a:p>
      </dgm:t>
    </dgm:pt>
    <dgm:pt modelId="{1AAEC174-507D-484A-9109-184C6742D5B8}" type="parTrans" cxnId="{182E3B82-50A9-42C2-9305-3D88B3BAFE7F}">
      <dgm:prSet/>
      <dgm:spPr/>
      <dgm:t>
        <a:bodyPr/>
        <a:lstStyle/>
        <a:p>
          <a:endParaRPr lang="en-US"/>
        </a:p>
      </dgm:t>
    </dgm:pt>
    <dgm:pt modelId="{B0098673-B8E6-4E9F-88AB-3F4A8742774E}" type="sibTrans" cxnId="{182E3B82-50A9-42C2-9305-3D88B3BAFE7F}">
      <dgm:prSet/>
      <dgm:spPr/>
      <dgm:t>
        <a:bodyPr/>
        <a:lstStyle/>
        <a:p>
          <a:endParaRPr lang="en-US"/>
        </a:p>
      </dgm:t>
    </dgm:pt>
    <dgm:pt modelId="{37293399-D0B9-46ED-88D4-04DED8676AF9}">
      <dgm:prSet/>
      <dgm:spPr/>
      <dgm:t>
        <a:bodyPr/>
        <a:lstStyle/>
        <a:p>
          <a:r>
            <a:rPr lang="en-US"/>
            <a:t>Physical and Chemical Changes</a:t>
          </a:r>
        </a:p>
      </dgm:t>
    </dgm:pt>
    <dgm:pt modelId="{000110FC-C277-42BB-A17C-B1A5D87BEDDE}" type="parTrans" cxnId="{3D8CFA22-364A-4186-AE91-346BDC1D4BBD}">
      <dgm:prSet/>
      <dgm:spPr/>
      <dgm:t>
        <a:bodyPr/>
        <a:lstStyle/>
        <a:p>
          <a:endParaRPr lang="en-US"/>
        </a:p>
      </dgm:t>
    </dgm:pt>
    <dgm:pt modelId="{3D218A54-90EE-4BAE-AD9F-535F217A2B4B}" type="sibTrans" cxnId="{3D8CFA22-364A-4186-AE91-346BDC1D4BBD}">
      <dgm:prSet/>
      <dgm:spPr/>
      <dgm:t>
        <a:bodyPr/>
        <a:lstStyle/>
        <a:p>
          <a:endParaRPr lang="en-US"/>
        </a:p>
      </dgm:t>
    </dgm:pt>
    <dgm:pt modelId="{F7573EAF-BD0F-46F2-BA1C-2BA79344E1EF}">
      <dgm:prSet/>
      <dgm:spPr/>
      <dgm:t>
        <a:bodyPr/>
        <a:lstStyle/>
        <a:p>
          <a:r>
            <a:rPr lang="en-US"/>
            <a:t>Lab – </a:t>
          </a:r>
        </a:p>
      </dgm:t>
    </dgm:pt>
    <dgm:pt modelId="{50C49062-816C-4071-94E4-E52F705C4A6F}" type="parTrans" cxnId="{2D984E26-DB6D-423A-AAD2-9836D00CAB67}">
      <dgm:prSet/>
      <dgm:spPr/>
      <dgm:t>
        <a:bodyPr/>
        <a:lstStyle/>
        <a:p>
          <a:endParaRPr lang="en-US"/>
        </a:p>
      </dgm:t>
    </dgm:pt>
    <dgm:pt modelId="{2CA8034A-D787-4466-AA55-FBD9B8532A21}" type="sibTrans" cxnId="{2D984E26-DB6D-423A-AAD2-9836D00CAB67}">
      <dgm:prSet/>
      <dgm:spPr/>
      <dgm:t>
        <a:bodyPr/>
        <a:lstStyle/>
        <a:p>
          <a:endParaRPr lang="en-US"/>
        </a:p>
      </dgm:t>
    </dgm:pt>
    <dgm:pt modelId="{FBE998B8-D5DC-47D2-9F39-27BD5E121A51}">
      <dgm:prSet/>
      <dgm:spPr/>
      <dgm:t>
        <a:bodyPr/>
        <a:lstStyle/>
        <a:p>
          <a:r>
            <a:rPr lang="en-US"/>
            <a:t>Forces and motion</a:t>
          </a:r>
        </a:p>
      </dgm:t>
    </dgm:pt>
    <dgm:pt modelId="{DB62C7F4-8C24-4CF1-975E-1302EF14713E}" type="parTrans" cxnId="{28BC2D51-BFCB-483F-9F99-CABF5C1EACA1}">
      <dgm:prSet/>
      <dgm:spPr/>
      <dgm:t>
        <a:bodyPr/>
        <a:lstStyle/>
        <a:p>
          <a:endParaRPr lang="en-US"/>
        </a:p>
      </dgm:t>
    </dgm:pt>
    <dgm:pt modelId="{13EDE786-B51F-4CD7-9B73-523D977707FF}" type="sibTrans" cxnId="{28BC2D51-BFCB-483F-9F99-CABF5C1EACA1}">
      <dgm:prSet/>
      <dgm:spPr/>
      <dgm:t>
        <a:bodyPr/>
        <a:lstStyle/>
        <a:p>
          <a:endParaRPr lang="en-US"/>
        </a:p>
      </dgm:t>
    </dgm:pt>
    <dgm:pt modelId="{2164B98B-6A16-4E1D-A329-9D7F544868C8}">
      <dgm:prSet/>
      <dgm:spPr/>
      <dgm:t>
        <a:bodyPr/>
        <a:lstStyle/>
        <a:p>
          <a:r>
            <a:rPr lang="en-US"/>
            <a:t>Electricity</a:t>
          </a:r>
        </a:p>
      </dgm:t>
    </dgm:pt>
    <dgm:pt modelId="{0C4CA48D-554C-4F82-BA9A-87321BF8DF0C}" type="parTrans" cxnId="{33EECDD8-B279-4A63-9A89-CB080BD198EA}">
      <dgm:prSet/>
      <dgm:spPr/>
      <dgm:t>
        <a:bodyPr/>
        <a:lstStyle/>
        <a:p>
          <a:endParaRPr lang="en-US"/>
        </a:p>
      </dgm:t>
    </dgm:pt>
    <dgm:pt modelId="{620F0D62-DCF8-4F26-B32C-1D4C5C7C7343}" type="sibTrans" cxnId="{33EECDD8-B279-4A63-9A89-CB080BD198EA}">
      <dgm:prSet/>
      <dgm:spPr/>
      <dgm:t>
        <a:bodyPr/>
        <a:lstStyle/>
        <a:p>
          <a:endParaRPr lang="en-US"/>
        </a:p>
      </dgm:t>
    </dgm:pt>
    <dgm:pt modelId="{03328A9A-E1B9-4194-BD4B-F79E5C5EA2A1}">
      <dgm:prSet/>
      <dgm:spPr/>
      <dgm:t>
        <a:bodyPr/>
        <a:lstStyle/>
        <a:p>
          <a:r>
            <a:rPr lang="en-US"/>
            <a:t>Rocks and minerals</a:t>
          </a:r>
        </a:p>
      </dgm:t>
    </dgm:pt>
    <dgm:pt modelId="{5D0C70B8-A5B3-4EF4-A935-F855EB00C1BC}" type="parTrans" cxnId="{34F6BDA6-CEA8-473C-B5D4-35F6FFB7E1B6}">
      <dgm:prSet/>
      <dgm:spPr/>
      <dgm:t>
        <a:bodyPr/>
        <a:lstStyle/>
        <a:p>
          <a:endParaRPr lang="en-US"/>
        </a:p>
      </dgm:t>
    </dgm:pt>
    <dgm:pt modelId="{85036959-42A5-4AE2-9BFC-18795DADAFE9}" type="sibTrans" cxnId="{34F6BDA6-CEA8-473C-B5D4-35F6FFB7E1B6}">
      <dgm:prSet/>
      <dgm:spPr/>
      <dgm:t>
        <a:bodyPr/>
        <a:lstStyle/>
        <a:p>
          <a:endParaRPr lang="en-US"/>
        </a:p>
      </dgm:t>
    </dgm:pt>
    <dgm:pt modelId="{DFFFAEB4-5236-4F00-B06D-E28BA5050FEB}">
      <dgm:prSet/>
      <dgm:spPr/>
      <dgm:t>
        <a:bodyPr/>
        <a:lstStyle/>
        <a:p>
          <a:r>
            <a:rPr lang="en-US"/>
            <a:t>Life</a:t>
          </a:r>
        </a:p>
      </dgm:t>
    </dgm:pt>
    <dgm:pt modelId="{55AE7E91-C5D7-4234-B734-418B4C607A20}" type="parTrans" cxnId="{F79F00C9-B80A-4E01-AC56-709155E8F482}">
      <dgm:prSet/>
      <dgm:spPr/>
      <dgm:t>
        <a:bodyPr/>
        <a:lstStyle/>
        <a:p>
          <a:endParaRPr lang="en-US"/>
        </a:p>
      </dgm:t>
    </dgm:pt>
    <dgm:pt modelId="{EF21FFE6-DE3A-47BE-BE93-264AE8EFCD0D}" type="sibTrans" cxnId="{F79F00C9-B80A-4E01-AC56-709155E8F482}">
      <dgm:prSet/>
      <dgm:spPr/>
      <dgm:t>
        <a:bodyPr/>
        <a:lstStyle/>
        <a:p>
          <a:endParaRPr lang="en-US"/>
        </a:p>
      </dgm:t>
    </dgm:pt>
    <dgm:pt modelId="{076807B2-11CA-4E9A-9DAD-EED3E0BBA59C}">
      <dgm:prSet/>
      <dgm:spPr/>
      <dgm:t>
        <a:bodyPr/>
        <a:lstStyle/>
        <a:p>
          <a:r>
            <a:rPr lang="en-US"/>
            <a:t>Adaptations</a:t>
          </a:r>
        </a:p>
      </dgm:t>
    </dgm:pt>
    <dgm:pt modelId="{88438E71-39C7-4427-8756-2C48BD791F4D}" type="parTrans" cxnId="{A9784409-D28D-45D0-B6E9-87BCF085025A}">
      <dgm:prSet/>
      <dgm:spPr/>
      <dgm:t>
        <a:bodyPr/>
        <a:lstStyle/>
        <a:p>
          <a:endParaRPr lang="en-US"/>
        </a:p>
      </dgm:t>
    </dgm:pt>
    <dgm:pt modelId="{A098E946-BB56-41F5-9888-308E895C62F1}" type="sibTrans" cxnId="{A9784409-D28D-45D0-B6E9-87BCF085025A}">
      <dgm:prSet/>
      <dgm:spPr/>
      <dgm:t>
        <a:bodyPr/>
        <a:lstStyle/>
        <a:p>
          <a:endParaRPr lang="en-US"/>
        </a:p>
      </dgm:t>
    </dgm:pt>
    <dgm:pt modelId="{16B3C32F-E4F3-4491-AA1E-6CFEFDCDAB97}">
      <dgm:prSet/>
      <dgm:spPr/>
      <dgm:t>
        <a:bodyPr/>
        <a:lstStyle/>
        <a:p>
          <a:r>
            <a:rPr lang="en-US"/>
            <a:t>Organs</a:t>
          </a:r>
        </a:p>
      </dgm:t>
    </dgm:pt>
    <dgm:pt modelId="{B01BBF47-35EA-49E5-96C2-562C5B66FDF9}" type="parTrans" cxnId="{06439B8F-3966-45D3-9F25-576138611B79}">
      <dgm:prSet/>
      <dgm:spPr/>
      <dgm:t>
        <a:bodyPr/>
        <a:lstStyle/>
        <a:p>
          <a:endParaRPr lang="en-US"/>
        </a:p>
      </dgm:t>
    </dgm:pt>
    <dgm:pt modelId="{68306C0A-37A4-4F25-A023-93BB44ED1603}" type="sibTrans" cxnId="{06439B8F-3966-45D3-9F25-576138611B79}">
      <dgm:prSet/>
      <dgm:spPr/>
      <dgm:t>
        <a:bodyPr/>
        <a:lstStyle/>
        <a:p>
          <a:endParaRPr lang="en-US"/>
        </a:p>
      </dgm:t>
    </dgm:pt>
    <dgm:pt modelId="{839BC7E9-A5D2-4C1D-8050-7F637B35E2B2}">
      <dgm:prSet/>
      <dgm:spPr/>
      <dgm:t>
        <a:bodyPr/>
        <a:lstStyle/>
        <a:p>
          <a:r>
            <a:rPr lang="en-US"/>
            <a:t>Plant and Animal Structures and Functions</a:t>
          </a:r>
        </a:p>
      </dgm:t>
    </dgm:pt>
    <dgm:pt modelId="{647DFC2C-E90B-487C-B847-501E508921AA}" type="parTrans" cxnId="{119D143E-DDD2-45F3-9C3B-5F8BFB701409}">
      <dgm:prSet/>
      <dgm:spPr/>
      <dgm:t>
        <a:bodyPr/>
        <a:lstStyle/>
        <a:p>
          <a:endParaRPr lang="en-US"/>
        </a:p>
      </dgm:t>
    </dgm:pt>
    <dgm:pt modelId="{BFC5158A-9DA3-4DB7-BDE2-99DD9E16E623}" type="sibTrans" cxnId="{119D143E-DDD2-45F3-9C3B-5F8BFB701409}">
      <dgm:prSet/>
      <dgm:spPr/>
      <dgm:t>
        <a:bodyPr/>
        <a:lstStyle/>
        <a:p>
          <a:endParaRPr lang="en-US"/>
        </a:p>
      </dgm:t>
    </dgm:pt>
    <dgm:pt modelId="{2B3E97D0-DA61-4132-9717-0ECEF587A899}" type="pres">
      <dgm:prSet presAssocID="{CA03F712-5B36-47E6-9A2C-D65F3B56471F}" presName="linear" presStyleCnt="0">
        <dgm:presLayoutVars>
          <dgm:dir/>
          <dgm:animLvl val="lvl"/>
          <dgm:resizeHandles val="exact"/>
        </dgm:presLayoutVars>
      </dgm:prSet>
      <dgm:spPr/>
    </dgm:pt>
    <dgm:pt modelId="{32E4A4B6-21BE-4035-A83A-5B930485C4FF}" type="pres">
      <dgm:prSet presAssocID="{DD0BC3AD-0FC1-4D8A-A932-4B8E170452A5}" presName="parentLin" presStyleCnt="0"/>
      <dgm:spPr/>
    </dgm:pt>
    <dgm:pt modelId="{BDA2600B-4ECE-43A4-9F69-6C4E5EBB70BF}" type="pres">
      <dgm:prSet presAssocID="{DD0BC3AD-0FC1-4D8A-A932-4B8E170452A5}" presName="parentLeftMargin" presStyleLbl="node1" presStyleIdx="0" presStyleCnt="4"/>
      <dgm:spPr/>
    </dgm:pt>
    <dgm:pt modelId="{57B91FE8-25F4-4E37-BE2B-D1A9EF41D429}" type="pres">
      <dgm:prSet presAssocID="{DD0BC3AD-0FC1-4D8A-A932-4B8E170452A5}" presName="parentText" presStyleLbl="node1" presStyleIdx="0" presStyleCnt="4">
        <dgm:presLayoutVars>
          <dgm:chMax val="0"/>
          <dgm:bulletEnabled val="1"/>
        </dgm:presLayoutVars>
      </dgm:prSet>
      <dgm:spPr/>
    </dgm:pt>
    <dgm:pt modelId="{4B2DFD47-BD47-47F5-AF9E-3930E4E43AF7}" type="pres">
      <dgm:prSet presAssocID="{DD0BC3AD-0FC1-4D8A-A932-4B8E170452A5}" presName="negativeSpace" presStyleCnt="0"/>
      <dgm:spPr/>
    </dgm:pt>
    <dgm:pt modelId="{D6F4038A-E057-4636-92A8-B9E5939BBF27}" type="pres">
      <dgm:prSet presAssocID="{DD0BC3AD-0FC1-4D8A-A932-4B8E170452A5}" presName="childText" presStyleLbl="conFgAcc1" presStyleIdx="0" presStyleCnt="4">
        <dgm:presLayoutVars>
          <dgm:bulletEnabled val="1"/>
        </dgm:presLayoutVars>
      </dgm:prSet>
      <dgm:spPr/>
    </dgm:pt>
    <dgm:pt modelId="{6286A117-0B47-43CD-9F10-765FEECB9518}" type="pres">
      <dgm:prSet presAssocID="{4D9FF4CD-BFAD-4FA7-85C8-7D5574ADBC4F}" presName="spaceBetweenRectangles" presStyleCnt="0"/>
      <dgm:spPr/>
    </dgm:pt>
    <dgm:pt modelId="{C847C4A0-208C-4847-BD3E-E72BB1C2C103}" type="pres">
      <dgm:prSet presAssocID="{9FEE709F-2226-403D-BBD4-3F94E5089988}" presName="parentLin" presStyleCnt="0"/>
      <dgm:spPr/>
    </dgm:pt>
    <dgm:pt modelId="{425DE311-14DA-4EFC-A8B7-4AF873007FA0}" type="pres">
      <dgm:prSet presAssocID="{9FEE709F-2226-403D-BBD4-3F94E5089988}" presName="parentLeftMargin" presStyleLbl="node1" presStyleIdx="0" presStyleCnt="4"/>
      <dgm:spPr/>
    </dgm:pt>
    <dgm:pt modelId="{3D6EC96E-C7DF-45F2-AD71-1CC28FEB2540}" type="pres">
      <dgm:prSet presAssocID="{9FEE709F-2226-403D-BBD4-3F94E5089988}" presName="parentText" presStyleLbl="node1" presStyleIdx="1" presStyleCnt="4">
        <dgm:presLayoutVars>
          <dgm:chMax val="0"/>
          <dgm:bulletEnabled val="1"/>
        </dgm:presLayoutVars>
      </dgm:prSet>
      <dgm:spPr/>
    </dgm:pt>
    <dgm:pt modelId="{914B7474-6523-4B09-8E12-E0B5DB99B982}" type="pres">
      <dgm:prSet presAssocID="{9FEE709F-2226-403D-BBD4-3F94E5089988}" presName="negativeSpace" presStyleCnt="0"/>
      <dgm:spPr/>
    </dgm:pt>
    <dgm:pt modelId="{CBC0415A-9136-44C1-8761-9F0B0A1B0005}" type="pres">
      <dgm:prSet presAssocID="{9FEE709F-2226-403D-BBD4-3F94E5089988}" presName="childText" presStyleLbl="conFgAcc1" presStyleIdx="1" presStyleCnt="4">
        <dgm:presLayoutVars>
          <dgm:bulletEnabled val="1"/>
        </dgm:presLayoutVars>
      </dgm:prSet>
      <dgm:spPr/>
    </dgm:pt>
    <dgm:pt modelId="{EBCB69A2-EB57-4926-AC4F-2C20379CA727}" type="pres">
      <dgm:prSet presAssocID="{E0795573-A7EE-4B14-B5B2-1A97D2A8A368}" presName="spaceBetweenRectangles" presStyleCnt="0"/>
      <dgm:spPr/>
    </dgm:pt>
    <dgm:pt modelId="{9A5663A5-DE9E-4690-B48A-38A5BFD50DBD}" type="pres">
      <dgm:prSet presAssocID="{623337EB-8E60-403D-A6EB-CD9C2BFB6B5E}" presName="parentLin" presStyleCnt="0"/>
      <dgm:spPr/>
    </dgm:pt>
    <dgm:pt modelId="{E44B2E6F-43A1-439F-9A7B-3C7E27FD336E}" type="pres">
      <dgm:prSet presAssocID="{623337EB-8E60-403D-A6EB-CD9C2BFB6B5E}" presName="parentLeftMargin" presStyleLbl="node1" presStyleIdx="1" presStyleCnt="4"/>
      <dgm:spPr/>
    </dgm:pt>
    <dgm:pt modelId="{D7E017E1-D42F-4CBA-ACAC-0A74F3B99514}" type="pres">
      <dgm:prSet presAssocID="{623337EB-8E60-403D-A6EB-CD9C2BFB6B5E}" presName="parentText" presStyleLbl="node1" presStyleIdx="2" presStyleCnt="4">
        <dgm:presLayoutVars>
          <dgm:chMax val="0"/>
          <dgm:bulletEnabled val="1"/>
        </dgm:presLayoutVars>
      </dgm:prSet>
      <dgm:spPr/>
    </dgm:pt>
    <dgm:pt modelId="{2C0DE424-8645-4A8D-B82F-0FAA343800AA}" type="pres">
      <dgm:prSet presAssocID="{623337EB-8E60-403D-A6EB-CD9C2BFB6B5E}" presName="negativeSpace" presStyleCnt="0"/>
      <dgm:spPr/>
    </dgm:pt>
    <dgm:pt modelId="{71396997-3BA2-4F57-AD13-DE90601A13EF}" type="pres">
      <dgm:prSet presAssocID="{623337EB-8E60-403D-A6EB-CD9C2BFB6B5E}" presName="childText" presStyleLbl="conFgAcc1" presStyleIdx="2" presStyleCnt="4">
        <dgm:presLayoutVars>
          <dgm:bulletEnabled val="1"/>
        </dgm:presLayoutVars>
      </dgm:prSet>
      <dgm:spPr/>
    </dgm:pt>
    <dgm:pt modelId="{838E6909-D305-42E7-A6B4-8FA7116C1E40}" type="pres">
      <dgm:prSet presAssocID="{06701C5D-710C-490D-8798-3E876C25D3D7}" presName="spaceBetweenRectangles" presStyleCnt="0"/>
      <dgm:spPr/>
    </dgm:pt>
    <dgm:pt modelId="{A6B80529-00DA-4B99-8541-E982AF3E501C}" type="pres">
      <dgm:prSet presAssocID="{DFFFAEB4-5236-4F00-B06D-E28BA5050FEB}" presName="parentLin" presStyleCnt="0"/>
      <dgm:spPr/>
    </dgm:pt>
    <dgm:pt modelId="{078F10A2-FB0F-47A1-A714-3A3219885BD4}" type="pres">
      <dgm:prSet presAssocID="{DFFFAEB4-5236-4F00-B06D-E28BA5050FEB}" presName="parentLeftMargin" presStyleLbl="node1" presStyleIdx="2" presStyleCnt="4"/>
      <dgm:spPr/>
    </dgm:pt>
    <dgm:pt modelId="{255A6E85-5EAC-4365-AC33-F373964C207F}" type="pres">
      <dgm:prSet presAssocID="{DFFFAEB4-5236-4F00-B06D-E28BA5050FEB}" presName="parentText" presStyleLbl="node1" presStyleIdx="3" presStyleCnt="4">
        <dgm:presLayoutVars>
          <dgm:chMax val="0"/>
          <dgm:bulletEnabled val="1"/>
        </dgm:presLayoutVars>
      </dgm:prSet>
      <dgm:spPr/>
    </dgm:pt>
    <dgm:pt modelId="{6F54C876-A10A-4E1E-B78C-2FB81FBD826A}" type="pres">
      <dgm:prSet presAssocID="{DFFFAEB4-5236-4F00-B06D-E28BA5050FEB}" presName="negativeSpace" presStyleCnt="0"/>
      <dgm:spPr/>
    </dgm:pt>
    <dgm:pt modelId="{F0131B7E-0F9E-4D93-BB19-01A295BDA175}" type="pres">
      <dgm:prSet presAssocID="{DFFFAEB4-5236-4F00-B06D-E28BA5050FEB}" presName="childText" presStyleLbl="conFgAcc1" presStyleIdx="3" presStyleCnt="4">
        <dgm:presLayoutVars>
          <dgm:bulletEnabled val="1"/>
        </dgm:presLayoutVars>
      </dgm:prSet>
      <dgm:spPr/>
    </dgm:pt>
  </dgm:ptLst>
  <dgm:cxnLst>
    <dgm:cxn modelId="{BE6C1F01-1867-4489-A354-56F4B17DA2B8}" type="presOf" srcId="{03328A9A-E1B9-4194-BD4B-F79E5C5EA2A1}" destId="{71396997-3BA2-4F57-AD13-DE90601A13EF}" srcOrd="0" destOrd="5" presId="urn:microsoft.com/office/officeart/2005/8/layout/list1"/>
    <dgm:cxn modelId="{7E046102-D5EB-4C33-98EE-FB682FC0E976}" srcId="{9FEE709F-2226-403D-BBD4-3F94E5089988}" destId="{57E1BAA4-CA0E-48DB-A420-3B5F3F6B8CF0}" srcOrd="0" destOrd="0" parTransId="{366D5823-36A9-4765-84FF-B6E4C62558B1}" sibTransId="{93CDF810-83A1-4C22-B509-B01FB6D35AFA}"/>
    <dgm:cxn modelId="{0EB5BB08-6B04-4CC6-A9CD-E87E82AC2283}" srcId="{CA03F712-5B36-47E6-9A2C-D65F3B56471F}" destId="{9FEE709F-2226-403D-BBD4-3F94E5089988}" srcOrd="1" destOrd="0" parTransId="{EEA4C6AE-7CB4-4545-A3C2-44FB778387C8}" sibTransId="{E0795573-A7EE-4B14-B5B2-1A97D2A8A368}"/>
    <dgm:cxn modelId="{A9784409-D28D-45D0-B6E9-87BCF085025A}" srcId="{DFFFAEB4-5236-4F00-B06D-E28BA5050FEB}" destId="{076807B2-11CA-4E9A-9DAD-EED3E0BBA59C}" srcOrd="0" destOrd="0" parTransId="{88438E71-39C7-4427-8756-2C48BD791F4D}" sibTransId="{A098E946-BB56-41F5-9888-308E895C62F1}"/>
    <dgm:cxn modelId="{55B5C90C-BA06-4DC0-8F37-3B41290BC3FD}" type="presOf" srcId="{16B3C32F-E4F3-4491-AA1E-6CFEFDCDAB97}" destId="{F0131B7E-0F9E-4D93-BB19-01A295BDA175}" srcOrd="0" destOrd="1" presId="urn:microsoft.com/office/officeart/2005/8/layout/list1"/>
    <dgm:cxn modelId="{82B2DB0F-D52E-4F36-9C57-E2A82E125FC8}" type="presOf" srcId="{9FEE709F-2226-403D-BBD4-3F94E5089988}" destId="{3D6EC96E-C7DF-45F2-AD71-1CC28FEB2540}" srcOrd="1" destOrd="0" presId="urn:microsoft.com/office/officeart/2005/8/layout/list1"/>
    <dgm:cxn modelId="{C57DD110-70F9-4CC4-950C-607472FCAD1F}" type="presOf" srcId="{CA03F712-5B36-47E6-9A2C-D65F3B56471F}" destId="{2B3E97D0-DA61-4132-9717-0ECEF587A899}" srcOrd="0" destOrd="0" presId="urn:microsoft.com/office/officeart/2005/8/layout/list1"/>
    <dgm:cxn modelId="{6DEF0B15-AC4F-4971-8473-917A19A9DE74}" type="presOf" srcId="{DD0BC3AD-0FC1-4D8A-A932-4B8E170452A5}" destId="{57B91FE8-25F4-4E37-BE2B-D1A9EF41D429}" srcOrd="1" destOrd="0" presId="urn:microsoft.com/office/officeart/2005/8/layout/list1"/>
    <dgm:cxn modelId="{BFD3261F-C101-4F5B-9A80-F9DE790FDF74}" type="presOf" srcId="{DFFFAEB4-5236-4F00-B06D-E28BA5050FEB}" destId="{255A6E85-5EAC-4365-AC33-F373964C207F}" srcOrd="1" destOrd="0" presId="urn:microsoft.com/office/officeart/2005/8/layout/list1"/>
    <dgm:cxn modelId="{3D8CFA22-364A-4186-AE91-346BDC1D4BBD}" srcId="{623337EB-8E60-403D-A6EB-CD9C2BFB6B5E}" destId="{37293399-D0B9-46ED-88D4-04DED8676AF9}" srcOrd="1" destOrd="0" parTransId="{000110FC-C277-42BB-A17C-B1A5D87BEDDE}" sibTransId="{3D218A54-90EE-4BAE-AD9F-535F217A2B4B}"/>
    <dgm:cxn modelId="{2D984E26-DB6D-423A-AAD2-9836D00CAB67}" srcId="{623337EB-8E60-403D-A6EB-CD9C2BFB6B5E}" destId="{F7573EAF-BD0F-46F2-BA1C-2BA79344E1EF}" srcOrd="2" destOrd="0" parTransId="{50C49062-816C-4071-94E4-E52F705C4A6F}" sibTransId="{2CA8034A-D787-4466-AA55-FBD9B8532A21}"/>
    <dgm:cxn modelId="{5B20962C-E53A-446F-8DF1-CE201FFB90A5}" srcId="{9FEE709F-2226-403D-BBD4-3F94E5089988}" destId="{D3379E7B-471B-4431-B458-7896791F0C72}" srcOrd="4" destOrd="0" parTransId="{3AB60FA9-03E2-40A6-AF8E-904FA6208B4A}" sibTransId="{C9927173-5A9B-4A1E-A3E1-786318C92CEF}"/>
    <dgm:cxn modelId="{237AEC37-D531-4602-A98C-9C9109BCC207}" type="presOf" srcId="{4656FB44-FF28-408C-AEDE-D01EAFE45554}" destId="{CBC0415A-9136-44C1-8761-9F0B0A1B0005}" srcOrd="0" destOrd="1" presId="urn:microsoft.com/office/officeart/2005/8/layout/list1"/>
    <dgm:cxn modelId="{46441B39-808B-437C-93B3-D03F098C7C0A}" type="presOf" srcId="{DD0BC3AD-0FC1-4D8A-A932-4B8E170452A5}" destId="{BDA2600B-4ECE-43A4-9F69-6C4E5EBB70BF}" srcOrd="0" destOrd="0" presId="urn:microsoft.com/office/officeart/2005/8/layout/list1"/>
    <dgm:cxn modelId="{48040A3C-3D74-47E9-896C-D32815546D8D}" srcId="{9FEE709F-2226-403D-BBD4-3F94E5089988}" destId="{243F0AF8-AABC-4B64-8AFA-2F3A95F04AB3}" srcOrd="3" destOrd="0" parTransId="{D02A1FF3-BDC9-44C0-84DB-9B1FCEE8509E}" sibTransId="{8DB30E44-2D85-4A25-AB0E-E831EC0A9404}"/>
    <dgm:cxn modelId="{119D143E-DDD2-45F3-9C3B-5F8BFB701409}" srcId="{DFFFAEB4-5236-4F00-B06D-E28BA5050FEB}" destId="{839BC7E9-A5D2-4C1D-8050-7F637B35E2B2}" srcOrd="2" destOrd="0" parTransId="{647DFC2C-E90B-487C-B847-501E508921AA}" sibTransId="{BFC5158A-9DA3-4DB7-BDE2-99DD9E16E623}"/>
    <dgm:cxn modelId="{C0A99A5D-F90D-4776-8C89-45819BED62CD}" srcId="{9FEE709F-2226-403D-BBD4-3F94E5089988}" destId="{4656FB44-FF28-408C-AEDE-D01EAFE45554}" srcOrd="1" destOrd="0" parTransId="{7AA7C95E-8EF8-4FB3-B05C-2588DCACD7E6}" sibTransId="{3D8A7AC2-7722-4C21-B978-AD955E6C1F1E}"/>
    <dgm:cxn modelId="{761CD160-A00C-4844-93E9-053F6E6FCB0A}" type="presOf" srcId="{F7573EAF-BD0F-46F2-BA1C-2BA79344E1EF}" destId="{71396997-3BA2-4F57-AD13-DE90601A13EF}" srcOrd="0" destOrd="2" presId="urn:microsoft.com/office/officeart/2005/8/layout/list1"/>
    <dgm:cxn modelId="{49F30E42-6B2C-49B2-80D0-6B9E217EB720}" type="presOf" srcId="{FBE998B8-D5DC-47D2-9F39-27BD5E121A51}" destId="{71396997-3BA2-4F57-AD13-DE90601A13EF}" srcOrd="0" destOrd="3" presId="urn:microsoft.com/office/officeart/2005/8/layout/list1"/>
    <dgm:cxn modelId="{72397C65-FC07-47CF-866E-2903FF0A17B5}" type="presOf" srcId="{076807B2-11CA-4E9A-9DAD-EED3E0BBA59C}" destId="{F0131B7E-0F9E-4D93-BB19-01A295BDA175}" srcOrd="0" destOrd="0" presId="urn:microsoft.com/office/officeart/2005/8/layout/list1"/>
    <dgm:cxn modelId="{CA762F4B-7EB3-4C44-A650-0FC786D02399}" type="presOf" srcId="{37293399-D0B9-46ED-88D4-04DED8676AF9}" destId="{71396997-3BA2-4F57-AD13-DE90601A13EF}" srcOrd="0" destOrd="1" presId="urn:microsoft.com/office/officeart/2005/8/layout/list1"/>
    <dgm:cxn modelId="{89D24850-7F99-4B0A-8CC9-0EBB16A587BE}" type="presOf" srcId="{57E1BAA4-CA0E-48DB-A420-3B5F3F6B8CF0}" destId="{CBC0415A-9136-44C1-8761-9F0B0A1B0005}" srcOrd="0" destOrd="0" presId="urn:microsoft.com/office/officeart/2005/8/layout/list1"/>
    <dgm:cxn modelId="{28BC2D51-BFCB-483F-9F99-CABF5C1EACA1}" srcId="{623337EB-8E60-403D-A6EB-CD9C2BFB6B5E}" destId="{FBE998B8-D5DC-47D2-9F39-27BD5E121A51}" srcOrd="3" destOrd="0" parTransId="{DB62C7F4-8C24-4CF1-975E-1302EF14713E}" sibTransId="{13EDE786-B51F-4CD7-9B73-523D977707FF}"/>
    <dgm:cxn modelId="{238B8E7E-04EE-4E51-B9A2-802CB61766DE}" type="presOf" srcId="{DFFFAEB4-5236-4F00-B06D-E28BA5050FEB}" destId="{078F10A2-FB0F-47A1-A714-3A3219885BD4}" srcOrd="0" destOrd="0" presId="urn:microsoft.com/office/officeart/2005/8/layout/list1"/>
    <dgm:cxn modelId="{182E3B82-50A9-42C2-9305-3D88B3BAFE7F}" srcId="{623337EB-8E60-403D-A6EB-CD9C2BFB6B5E}" destId="{74FA9D52-D216-43E1-B00B-34227A5D1117}" srcOrd="0" destOrd="0" parTransId="{1AAEC174-507D-484A-9109-184C6742D5B8}" sibTransId="{B0098673-B8E6-4E9F-88AB-3F4A8742774E}"/>
    <dgm:cxn modelId="{5331BC85-62A5-4406-8634-BB1A3DB65C4D}" srcId="{CA03F712-5B36-47E6-9A2C-D65F3B56471F}" destId="{623337EB-8E60-403D-A6EB-CD9C2BFB6B5E}" srcOrd="2" destOrd="0" parTransId="{6FC62421-2181-4939-8E58-8E9F2B4ABE82}" sibTransId="{06701C5D-710C-490D-8798-3E876C25D3D7}"/>
    <dgm:cxn modelId="{06439B8F-3966-45D3-9F25-576138611B79}" srcId="{DFFFAEB4-5236-4F00-B06D-E28BA5050FEB}" destId="{16B3C32F-E4F3-4491-AA1E-6CFEFDCDAB97}" srcOrd="1" destOrd="0" parTransId="{B01BBF47-35EA-49E5-96C2-562C5B66FDF9}" sibTransId="{68306C0A-37A4-4F25-A023-93BB44ED1603}"/>
    <dgm:cxn modelId="{29A02B98-2F9D-4FF5-95AE-E4F4F81FE527}" type="presOf" srcId="{623337EB-8E60-403D-A6EB-CD9C2BFB6B5E}" destId="{D7E017E1-D42F-4CBA-ACAC-0A74F3B99514}" srcOrd="1" destOrd="0" presId="urn:microsoft.com/office/officeart/2005/8/layout/list1"/>
    <dgm:cxn modelId="{61490699-9B8C-403C-92E0-DBEEA73E5B98}" srcId="{CA03F712-5B36-47E6-9A2C-D65F3B56471F}" destId="{DD0BC3AD-0FC1-4D8A-A932-4B8E170452A5}" srcOrd="0" destOrd="0" parTransId="{342FFBD2-68C3-4905-8414-3CF058CBD0EA}" sibTransId="{4D9FF4CD-BFAD-4FA7-85C8-7D5574ADBC4F}"/>
    <dgm:cxn modelId="{59A5C09E-65AF-49E4-B056-31C47BA78C34}" type="presOf" srcId="{D3379E7B-471B-4431-B458-7896791F0C72}" destId="{CBC0415A-9136-44C1-8761-9F0B0A1B0005}" srcOrd="0" destOrd="4" presId="urn:microsoft.com/office/officeart/2005/8/layout/list1"/>
    <dgm:cxn modelId="{D5C772A0-D239-4367-B53F-83C15706AF57}" type="presOf" srcId="{9FEE709F-2226-403D-BBD4-3F94E5089988}" destId="{425DE311-14DA-4EFC-A8B7-4AF873007FA0}" srcOrd="0" destOrd="0" presId="urn:microsoft.com/office/officeart/2005/8/layout/list1"/>
    <dgm:cxn modelId="{34F6BDA6-CEA8-473C-B5D4-35F6FFB7E1B6}" srcId="{623337EB-8E60-403D-A6EB-CD9C2BFB6B5E}" destId="{03328A9A-E1B9-4194-BD4B-F79E5C5EA2A1}" srcOrd="5" destOrd="0" parTransId="{5D0C70B8-A5B3-4EF4-A935-F855EB00C1BC}" sibTransId="{85036959-42A5-4AE2-9BFC-18795DADAFE9}"/>
    <dgm:cxn modelId="{F2CF2DAA-48E7-45EB-AB56-DD416E5E46F9}" type="presOf" srcId="{74FA9D52-D216-43E1-B00B-34227A5D1117}" destId="{71396997-3BA2-4F57-AD13-DE90601A13EF}" srcOrd="0" destOrd="0" presId="urn:microsoft.com/office/officeart/2005/8/layout/list1"/>
    <dgm:cxn modelId="{0A71C3AF-C78D-4020-810A-1B9ACCA7EB1C}" type="presOf" srcId="{839BC7E9-A5D2-4C1D-8050-7F637B35E2B2}" destId="{F0131B7E-0F9E-4D93-BB19-01A295BDA175}" srcOrd="0" destOrd="2" presId="urn:microsoft.com/office/officeart/2005/8/layout/list1"/>
    <dgm:cxn modelId="{C376FEC1-C965-4CFA-B255-1136F7AF9924}" type="presOf" srcId="{C5F1C424-16B8-4560-A45E-DFCA3F28133A}" destId="{CBC0415A-9136-44C1-8761-9F0B0A1B0005}" srcOrd="0" destOrd="2" presId="urn:microsoft.com/office/officeart/2005/8/layout/list1"/>
    <dgm:cxn modelId="{CAC9E1C5-2B64-40FD-BB7C-7E9054418C1B}" type="presOf" srcId="{623337EB-8E60-403D-A6EB-CD9C2BFB6B5E}" destId="{E44B2E6F-43A1-439F-9A7B-3C7E27FD336E}" srcOrd="0" destOrd="0" presId="urn:microsoft.com/office/officeart/2005/8/layout/list1"/>
    <dgm:cxn modelId="{F79F00C9-B80A-4E01-AC56-709155E8F482}" srcId="{CA03F712-5B36-47E6-9A2C-D65F3B56471F}" destId="{DFFFAEB4-5236-4F00-B06D-E28BA5050FEB}" srcOrd="3" destOrd="0" parTransId="{55AE7E91-C5D7-4234-B734-418B4C607A20}" sibTransId="{EF21FFE6-DE3A-47BE-BE93-264AE8EFCD0D}"/>
    <dgm:cxn modelId="{33EECDD8-B279-4A63-9A89-CB080BD198EA}" srcId="{623337EB-8E60-403D-A6EB-CD9C2BFB6B5E}" destId="{2164B98B-6A16-4E1D-A329-9D7F544868C8}" srcOrd="4" destOrd="0" parTransId="{0C4CA48D-554C-4F82-BA9A-87321BF8DF0C}" sibTransId="{620F0D62-DCF8-4F26-B32C-1D4C5C7C7343}"/>
    <dgm:cxn modelId="{DE0743E6-0B1C-4E68-9F0B-676ADCEBA1A3}" type="presOf" srcId="{2164B98B-6A16-4E1D-A329-9D7F544868C8}" destId="{71396997-3BA2-4F57-AD13-DE90601A13EF}" srcOrd="0" destOrd="4" presId="urn:microsoft.com/office/officeart/2005/8/layout/list1"/>
    <dgm:cxn modelId="{DA009BFB-E719-4CF7-A227-77940327FA81}" srcId="{9FEE709F-2226-403D-BBD4-3F94E5089988}" destId="{C5F1C424-16B8-4560-A45E-DFCA3F28133A}" srcOrd="2" destOrd="0" parTransId="{93210A60-6E0F-4A66-A5AF-3E21199B9017}" sibTransId="{9186BD01-1F64-4EA3-8AB0-10D6AD8D052E}"/>
    <dgm:cxn modelId="{3682DDFE-17C0-4200-893F-16AAECB40D6F}" type="presOf" srcId="{243F0AF8-AABC-4B64-8AFA-2F3A95F04AB3}" destId="{CBC0415A-9136-44C1-8761-9F0B0A1B0005}" srcOrd="0" destOrd="3" presId="urn:microsoft.com/office/officeart/2005/8/layout/list1"/>
    <dgm:cxn modelId="{864AB1BD-0513-4F34-86AA-54F65FA6C21A}" type="presParOf" srcId="{2B3E97D0-DA61-4132-9717-0ECEF587A899}" destId="{32E4A4B6-21BE-4035-A83A-5B930485C4FF}" srcOrd="0" destOrd="0" presId="urn:microsoft.com/office/officeart/2005/8/layout/list1"/>
    <dgm:cxn modelId="{FD8748F7-1063-4129-A765-5295566E33CA}" type="presParOf" srcId="{32E4A4B6-21BE-4035-A83A-5B930485C4FF}" destId="{BDA2600B-4ECE-43A4-9F69-6C4E5EBB70BF}" srcOrd="0" destOrd="0" presId="urn:microsoft.com/office/officeart/2005/8/layout/list1"/>
    <dgm:cxn modelId="{AE03D9C1-15D7-47A2-8135-6EEE5890631E}" type="presParOf" srcId="{32E4A4B6-21BE-4035-A83A-5B930485C4FF}" destId="{57B91FE8-25F4-4E37-BE2B-D1A9EF41D429}" srcOrd="1" destOrd="0" presId="urn:microsoft.com/office/officeart/2005/8/layout/list1"/>
    <dgm:cxn modelId="{466BEC4D-4E16-4C37-A501-12449BFEE039}" type="presParOf" srcId="{2B3E97D0-DA61-4132-9717-0ECEF587A899}" destId="{4B2DFD47-BD47-47F5-AF9E-3930E4E43AF7}" srcOrd="1" destOrd="0" presId="urn:microsoft.com/office/officeart/2005/8/layout/list1"/>
    <dgm:cxn modelId="{3E1EC1F8-2AFD-4D29-8A1C-192498DBD102}" type="presParOf" srcId="{2B3E97D0-DA61-4132-9717-0ECEF587A899}" destId="{D6F4038A-E057-4636-92A8-B9E5939BBF27}" srcOrd="2" destOrd="0" presId="urn:microsoft.com/office/officeart/2005/8/layout/list1"/>
    <dgm:cxn modelId="{89F9C8A0-963C-490B-BB59-378E8C773E4C}" type="presParOf" srcId="{2B3E97D0-DA61-4132-9717-0ECEF587A899}" destId="{6286A117-0B47-43CD-9F10-765FEECB9518}" srcOrd="3" destOrd="0" presId="urn:microsoft.com/office/officeart/2005/8/layout/list1"/>
    <dgm:cxn modelId="{93CF0BDA-2819-44B6-93FB-3622E108A0E2}" type="presParOf" srcId="{2B3E97D0-DA61-4132-9717-0ECEF587A899}" destId="{C847C4A0-208C-4847-BD3E-E72BB1C2C103}" srcOrd="4" destOrd="0" presId="urn:microsoft.com/office/officeart/2005/8/layout/list1"/>
    <dgm:cxn modelId="{27A03E77-0026-4F06-ACF6-86C6E02A527B}" type="presParOf" srcId="{C847C4A0-208C-4847-BD3E-E72BB1C2C103}" destId="{425DE311-14DA-4EFC-A8B7-4AF873007FA0}" srcOrd="0" destOrd="0" presId="urn:microsoft.com/office/officeart/2005/8/layout/list1"/>
    <dgm:cxn modelId="{9B42D110-4ED2-49B0-BF63-89FE8E027A7C}" type="presParOf" srcId="{C847C4A0-208C-4847-BD3E-E72BB1C2C103}" destId="{3D6EC96E-C7DF-45F2-AD71-1CC28FEB2540}" srcOrd="1" destOrd="0" presId="urn:microsoft.com/office/officeart/2005/8/layout/list1"/>
    <dgm:cxn modelId="{691DB7FC-D8FE-4948-A0E1-641578C95005}" type="presParOf" srcId="{2B3E97D0-DA61-4132-9717-0ECEF587A899}" destId="{914B7474-6523-4B09-8E12-E0B5DB99B982}" srcOrd="5" destOrd="0" presId="urn:microsoft.com/office/officeart/2005/8/layout/list1"/>
    <dgm:cxn modelId="{C6EC81FF-2293-47E6-B20E-B944E4D6E469}" type="presParOf" srcId="{2B3E97D0-DA61-4132-9717-0ECEF587A899}" destId="{CBC0415A-9136-44C1-8761-9F0B0A1B0005}" srcOrd="6" destOrd="0" presId="urn:microsoft.com/office/officeart/2005/8/layout/list1"/>
    <dgm:cxn modelId="{2FE24E00-ACC9-44FD-A07A-61E3512A327B}" type="presParOf" srcId="{2B3E97D0-DA61-4132-9717-0ECEF587A899}" destId="{EBCB69A2-EB57-4926-AC4F-2C20379CA727}" srcOrd="7" destOrd="0" presId="urn:microsoft.com/office/officeart/2005/8/layout/list1"/>
    <dgm:cxn modelId="{6690CF1A-E76F-48AF-94E9-B6FA90968C86}" type="presParOf" srcId="{2B3E97D0-DA61-4132-9717-0ECEF587A899}" destId="{9A5663A5-DE9E-4690-B48A-38A5BFD50DBD}" srcOrd="8" destOrd="0" presId="urn:microsoft.com/office/officeart/2005/8/layout/list1"/>
    <dgm:cxn modelId="{469E39A1-C39C-497A-A7B6-640A016BCEF5}" type="presParOf" srcId="{9A5663A5-DE9E-4690-B48A-38A5BFD50DBD}" destId="{E44B2E6F-43A1-439F-9A7B-3C7E27FD336E}" srcOrd="0" destOrd="0" presId="urn:microsoft.com/office/officeart/2005/8/layout/list1"/>
    <dgm:cxn modelId="{70A03FA8-E3A7-41CA-9DA8-4A3900658528}" type="presParOf" srcId="{9A5663A5-DE9E-4690-B48A-38A5BFD50DBD}" destId="{D7E017E1-D42F-4CBA-ACAC-0A74F3B99514}" srcOrd="1" destOrd="0" presId="urn:microsoft.com/office/officeart/2005/8/layout/list1"/>
    <dgm:cxn modelId="{ABC498FC-F48D-4ED8-AB53-2CE8ABEC4861}" type="presParOf" srcId="{2B3E97D0-DA61-4132-9717-0ECEF587A899}" destId="{2C0DE424-8645-4A8D-B82F-0FAA343800AA}" srcOrd="9" destOrd="0" presId="urn:microsoft.com/office/officeart/2005/8/layout/list1"/>
    <dgm:cxn modelId="{8F12FE57-3099-4981-83B9-36587B9BE835}" type="presParOf" srcId="{2B3E97D0-DA61-4132-9717-0ECEF587A899}" destId="{71396997-3BA2-4F57-AD13-DE90601A13EF}" srcOrd="10" destOrd="0" presId="urn:microsoft.com/office/officeart/2005/8/layout/list1"/>
    <dgm:cxn modelId="{21BA8C5D-E5EA-4F5F-8934-51991160FDF1}" type="presParOf" srcId="{2B3E97D0-DA61-4132-9717-0ECEF587A899}" destId="{838E6909-D305-42E7-A6B4-8FA7116C1E40}" srcOrd="11" destOrd="0" presId="urn:microsoft.com/office/officeart/2005/8/layout/list1"/>
    <dgm:cxn modelId="{1BAD22C1-C287-47B9-8739-E322334C1601}" type="presParOf" srcId="{2B3E97D0-DA61-4132-9717-0ECEF587A899}" destId="{A6B80529-00DA-4B99-8541-E982AF3E501C}" srcOrd="12" destOrd="0" presId="urn:microsoft.com/office/officeart/2005/8/layout/list1"/>
    <dgm:cxn modelId="{713A6260-84C9-4260-9EA8-7B7F7193D04B}" type="presParOf" srcId="{A6B80529-00DA-4B99-8541-E982AF3E501C}" destId="{078F10A2-FB0F-47A1-A714-3A3219885BD4}" srcOrd="0" destOrd="0" presId="urn:microsoft.com/office/officeart/2005/8/layout/list1"/>
    <dgm:cxn modelId="{49993C5D-BAA9-4DD8-B9FC-6C1A3D1D6B6F}" type="presParOf" srcId="{A6B80529-00DA-4B99-8541-E982AF3E501C}" destId="{255A6E85-5EAC-4365-AC33-F373964C207F}" srcOrd="1" destOrd="0" presId="urn:microsoft.com/office/officeart/2005/8/layout/list1"/>
    <dgm:cxn modelId="{B7682A96-468A-46C6-8AE2-7A0E122DE7D4}" type="presParOf" srcId="{2B3E97D0-DA61-4132-9717-0ECEF587A899}" destId="{6F54C876-A10A-4E1E-B78C-2FB81FBD826A}" srcOrd="13" destOrd="0" presId="urn:microsoft.com/office/officeart/2005/8/layout/list1"/>
    <dgm:cxn modelId="{CBB61E51-3717-460C-9619-658E94350554}" type="presParOf" srcId="{2B3E97D0-DA61-4132-9717-0ECEF587A899}" destId="{F0131B7E-0F9E-4D93-BB19-01A295BDA175}"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84EAE21-574E-4975-B617-CD5528A0EEAA}" type="doc">
      <dgm:prSet loTypeId="urn:microsoft.com/office/officeart/2018/2/layout/IconVerticalSolidList" loCatId="icon" qsTypeId="urn:microsoft.com/office/officeart/2005/8/quickstyle/simple1" qsCatId="simple" csTypeId="urn:microsoft.com/office/officeart/2005/8/colors/accent1_2" csCatId="accent1" phldr="1"/>
      <dgm:spPr/>
      <dgm:t>
        <a:bodyPr/>
        <a:lstStyle/>
        <a:p>
          <a:endParaRPr lang="en-US"/>
        </a:p>
      </dgm:t>
    </dgm:pt>
    <dgm:pt modelId="{858239F3-F115-423C-9067-87001D93D08F}">
      <dgm:prSet/>
      <dgm:spPr/>
      <dgm:t>
        <a:bodyPr/>
        <a:lstStyle/>
        <a:p>
          <a:pPr>
            <a:lnSpc>
              <a:spcPct val="100000"/>
            </a:lnSpc>
          </a:pPr>
          <a:r>
            <a:rPr lang="en-US"/>
            <a:t>Place Value and Operations with Whole Numbers:</a:t>
          </a:r>
        </a:p>
      </dgm:t>
    </dgm:pt>
    <dgm:pt modelId="{4A04B2A8-DD6B-4B12-85B4-1F80D2356685}" type="parTrans" cxnId="{EDE734A1-1A4D-4A4F-8151-CDBCE9DFF59A}">
      <dgm:prSet/>
      <dgm:spPr/>
      <dgm:t>
        <a:bodyPr/>
        <a:lstStyle/>
        <a:p>
          <a:endParaRPr lang="en-US"/>
        </a:p>
      </dgm:t>
    </dgm:pt>
    <dgm:pt modelId="{F29043E5-6A68-4B01-A47A-41B8EDA13216}" type="sibTrans" cxnId="{EDE734A1-1A4D-4A4F-8151-CDBCE9DFF59A}">
      <dgm:prSet/>
      <dgm:spPr/>
      <dgm:t>
        <a:bodyPr/>
        <a:lstStyle/>
        <a:p>
          <a:endParaRPr lang="en-US"/>
        </a:p>
      </dgm:t>
    </dgm:pt>
    <dgm:pt modelId="{E6503458-C8DD-4016-956F-88F934C67AE0}">
      <dgm:prSet/>
      <dgm:spPr/>
      <dgm:t>
        <a:bodyPr/>
        <a:lstStyle/>
        <a:p>
          <a:pPr>
            <a:lnSpc>
              <a:spcPct val="100000"/>
            </a:lnSpc>
          </a:pPr>
          <a:r>
            <a:rPr lang="en-US"/>
            <a:t>Place Value to One Million</a:t>
          </a:r>
        </a:p>
      </dgm:t>
    </dgm:pt>
    <dgm:pt modelId="{68403A3E-B6B0-4DD8-BAD5-5837C628F3C8}" type="parTrans" cxnId="{456739E1-E9CD-4245-9A85-0A1FD09C1403}">
      <dgm:prSet/>
      <dgm:spPr/>
      <dgm:t>
        <a:bodyPr/>
        <a:lstStyle/>
        <a:p>
          <a:endParaRPr lang="en-US"/>
        </a:p>
      </dgm:t>
    </dgm:pt>
    <dgm:pt modelId="{4547B681-74D5-4113-AEDD-BF284D304E5A}" type="sibTrans" cxnId="{456739E1-E9CD-4245-9A85-0A1FD09C1403}">
      <dgm:prSet/>
      <dgm:spPr/>
      <dgm:t>
        <a:bodyPr/>
        <a:lstStyle/>
        <a:p>
          <a:endParaRPr lang="en-US"/>
        </a:p>
      </dgm:t>
    </dgm:pt>
    <dgm:pt modelId="{0A9C06D5-232E-4CA1-9E0D-0A545F7D3AA0}">
      <dgm:prSet/>
      <dgm:spPr/>
      <dgm:t>
        <a:bodyPr/>
        <a:lstStyle/>
        <a:p>
          <a:pPr>
            <a:lnSpc>
              <a:spcPct val="100000"/>
            </a:lnSpc>
          </a:pPr>
          <a:r>
            <a:rPr lang="en-US"/>
            <a:t>Multiplying up to 2-digit by up to  5-digit</a:t>
          </a:r>
        </a:p>
      </dgm:t>
    </dgm:pt>
    <dgm:pt modelId="{5FD47598-4A13-43DF-89D7-037372ACFCB8}" type="parTrans" cxnId="{0F95774C-0F06-476A-9F8C-448589C80993}">
      <dgm:prSet/>
      <dgm:spPr/>
      <dgm:t>
        <a:bodyPr/>
        <a:lstStyle/>
        <a:p>
          <a:endParaRPr lang="en-US"/>
        </a:p>
      </dgm:t>
    </dgm:pt>
    <dgm:pt modelId="{61CC27D3-3273-479D-A70A-FFF3EAAEA953}" type="sibTrans" cxnId="{0F95774C-0F06-476A-9F8C-448589C80993}">
      <dgm:prSet/>
      <dgm:spPr/>
      <dgm:t>
        <a:bodyPr/>
        <a:lstStyle/>
        <a:p>
          <a:endParaRPr lang="en-US"/>
        </a:p>
      </dgm:t>
    </dgm:pt>
    <dgm:pt modelId="{D8C7F643-9291-44E3-9393-3B00D4B517E3}">
      <dgm:prSet/>
      <dgm:spPr/>
      <dgm:t>
        <a:bodyPr/>
        <a:lstStyle/>
        <a:p>
          <a:pPr>
            <a:lnSpc>
              <a:spcPct val="100000"/>
            </a:lnSpc>
          </a:pPr>
          <a:r>
            <a:rPr lang="en-US"/>
            <a:t>Dividing by 2-digit numbers</a:t>
          </a:r>
        </a:p>
      </dgm:t>
    </dgm:pt>
    <dgm:pt modelId="{4FE7ECC8-81CF-4D8D-917A-876070DD58F6}" type="parTrans" cxnId="{5D81BA1A-4B27-4770-A7BD-D38E6D140DCE}">
      <dgm:prSet/>
      <dgm:spPr/>
      <dgm:t>
        <a:bodyPr/>
        <a:lstStyle/>
        <a:p>
          <a:endParaRPr lang="en-US"/>
        </a:p>
      </dgm:t>
    </dgm:pt>
    <dgm:pt modelId="{C0B48B30-0D34-411F-9CFE-07788C83DC97}" type="sibTrans" cxnId="{5D81BA1A-4B27-4770-A7BD-D38E6D140DCE}">
      <dgm:prSet/>
      <dgm:spPr/>
      <dgm:t>
        <a:bodyPr/>
        <a:lstStyle/>
        <a:p>
          <a:endParaRPr lang="en-US"/>
        </a:p>
      </dgm:t>
    </dgm:pt>
    <dgm:pt modelId="{B151AE48-4FEA-4BE8-9409-2DCE6E3C2288}">
      <dgm:prSet/>
      <dgm:spPr/>
      <dgm:t>
        <a:bodyPr/>
        <a:lstStyle/>
        <a:p>
          <a:pPr>
            <a:lnSpc>
              <a:spcPct val="100000"/>
            </a:lnSpc>
          </a:pPr>
          <a:r>
            <a:rPr lang="en-US"/>
            <a:t>Fractions and Decimals:</a:t>
          </a:r>
        </a:p>
      </dgm:t>
    </dgm:pt>
    <dgm:pt modelId="{4BE9CCB2-865C-4F4E-8493-AFEE96E2C4C4}" type="parTrans" cxnId="{0548C976-8D38-408D-8F34-145B1DEA036F}">
      <dgm:prSet/>
      <dgm:spPr/>
      <dgm:t>
        <a:bodyPr/>
        <a:lstStyle/>
        <a:p>
          <a:endParaRPr lang="en-US"/>
        </a:p>
      </dgm:t>
    </dgm:pt>
    <dgm:pt modelId="{04261169-22F9-4233-8EAB-6DA40077793E}" type="sibTrans" cxnId="{0548C976-8D38-408D-8F34-145B1DEA036F}">
      <dgm:prSet/>
      <dgm:spPr/>
      <dgm:t>
        <a:bodyPr/>
        <a:lstStyle/>
        <a:p>
          <a:endParaRPr lang="en-US"/>
        </a:p>
      </dgm:t>
    </dgm:pt>
    <dgm:pt modelId="{CFDE0332-6FD2-4138-8844-A3F05201667C}">
      <dgm:prSet/>
      <dgm:spPr/>
      <dgm:t>
        <a:bodyPr/>
        <a:lstStyle/>
        <a:p>
          <a:pPr>
            <a:lnSpc>
              <a:spcPct val="100000"/>
            </a:lnSpc>
          </a:pPr>
          <a:r>
            <a:rPr lang="en-US"/>
            <a:t>Factors and Multiples</a:t>
          </a:r>
        </a:p>
      </dgm:t>
    </dgm:pt>
    <dgm:pt modelId="{0CC6C607-22D5-4E2C-A92C-247FE35EB5EB}" type="parTrans" cxnId="{6B49D170-CE91-4BCE-8DD0-A6B50CDE3FC5}">
      <dgm:prSet/>
      <dgm:spPr/>
      <dgm:t>
        <a:bodyPr/>
        <a:lstStyle/>
        <a:p>
          <a:endParaRPr lang="en-US"/>
        </a:p>
      </dgm:t>
    </dgm:pt>
    <dgm:pt modelId="{28C30100-49AB-48EF-8C89-BA0C832F1DDE}" type="sibTrans" cxnId="{6B49D170-CE91-4BCE-8DD0-A6B50CDE3FC5}">
      <dgm:prSet/>
      <dgm:spPr/>
      <dgm:t>
        <a:bodyPr/>
        <a:lstStyle/>
        <a:p>
          <a:endParaRPr lang="en-US"/>
        </a:p>
      </dgm:t>
    </dgm:pt>
    <dgm:pt modelId="{55D7991D-73FA-4ED8-89F8-81F20236D2A9}">
      <dgm:prSet/>
      <dgm:spPr/>
      <dgm:t>
        <a:bodyPr/>
        <a:lstStyle/>
        <a:p>
          <a:pPr>
            <a:lnSpc>
              <a:spcPct val="100000"/>
            </a:lnSpc>
          </a:pPr>
          <a:r>
            <a:rPr lang="en-US"/>
            <a:t>Fractions and Decimals up to hundredths</a:t>
          </a:r>
        </a:p>
      </dgm:t>
    </dgm:pt>
    <dgm:pt modelId="{80E9E75A-1D21-4CB1-8EB0-B68F6CE19D97}" type="parTrans" cxnId="{90844393-9990-49BB-BB35-D50D997DFBBF}">
      <dgm:prSet/>
      <dgm:spPr/>
      <dgm:t>
        <a:bodyPr/>
        <a:lstStyle/>
        <a:p>
          <a:endParaRPr lang="en-US"/>
        </a:p>
      </dgm:t>
    </dgm:pt>
    <dgm:pt modelId="{FD495E3D-2B74-4646-A7CB-F4AC21C21137}" type="sibTrans" cxnId="{90844393-9990-49BB-BB35-D50D997DFBBF}">
      <dgm:prSet/>
      <dgm:spPr/>
      <dgm:t>
        <a:bodyPr/>
        <a:lstStyle/>
        <a:p>
          <a:endParaRPr lang="en-US"/>
        </a:p>
      </dgm:t>
    </dgm:pt>
    <dgm:pt modelId="{5DC59B5D-C784-42B5-8031-94C80F5D0DAE}">
      <dgm:prSet/>
      <dgm:spPr/>
      <dgm:t>
        <a:bodyPr/>
        <a:lstStyle/>
        <a:p>
          <a:pPr>
            <a:lnSpc>
              <a:spcPct val="100000"/>
            </a:lnSpc>
          </a:pPr>
          <a:r>
            <a:rPr lang="en-US"/>
            <a:t>Geometry, Measurement, and Data</a:t>
          </a:r>
        </a:p>
      </dgm:t>
    </dgm:pt>
    <dgm:pt modelId="{54D75E85-37EC-4861-92BA-B24550000F80}" type="parTrans" cxnId="{CE4191E0-96C4-4E6F-A2CB-CE96A43DCD68}">
      <dgm:prSet/>
      <dgm:spPr/>
      <dgm:t>
        <a:bodyPr/>
        <a:lstStyle/>
        <a:p>
          <a:endParaRPr lang="en-US"/>
        </a:p>
      </dgm:t>
    </dgm:pt>
    <dgm:pt modelId="{D130776C-30FE-4909-BBE6-C6D35E31017B}" type="sibTrans" cxnId="{CE4191E0-96C4-4E6F-A2CB-CE96A43DCD68}">
      <dgm:prSet/>
      <dgm:spPr/>
      <dgm:t>
        <a:bodyPr/>
        <a:lstStyle/>
        <a:p>
          <a:endParaRPr lang="en-US"/>
        </a:p>
      </dgm:t>
    </dgm:pt>
    <dgm:pt modelId="{2D57B7A3-22C9-4A38-9737-C1C8CDB488D9}">
      <dgm:prSet/>
      <dgm:spPr/>
      <dgm:t>
        <a:bodyPr/>
        <a:lstStyle/>
        <a:p>
          <a:pPr>
            <a:lnSpc>
              <a:spcPct val="100000"/>
            </a:lnSpc>
          </a:pPr>
          <a:r>
            <a:rPr lang="en-US"/>
            <a:t>Volumes</a:t>
          </a:r>
        </a:p>
      </dgm:t>
    </dgm:pt>
    <dgm:pt modelId="{9EB24175-170F-44D1-9C4F-A5014F3A79B2}" type="parTrans" cxnId="{F65B96B0-30E2-41DA-9BC4-B7F413FD23A0}">
      <dgm:prSet/>
      <dgm:spPr/>
      <dgm:t>
        <a:bodyPr/>
        <a:lstStyle/>
        <a:p>
          <a:endParaRPr lang="en-US"/>
        </a:p>
      </dgm:t>
    </dgm:pt>
    <dgm:pt modelId="{5756F35F-8A3B-402D-A7B3-049BB09CD6E0}" type="sibTrans" cxnId="{F65B96B0-30E2-41DA-9BC4-B7F413FD23A0}">
      <dgm:prSet/>
      <dgm:spPr/>
      <dgm:t>
        <a:bodyPr/>
        <a:lstStyle/>
        <a:p>
          <a:endParaRPr lang="en-US"/>
        </a:p>
      </dgm:t>
    </dgm:pt>
    <dgm:pt modelId="{F9018306-B0E2-4F27-AF32-85A187C6B76B}">
      <dgm:prSet/>
      <dgm:spPr/>
      <dgm:t>
        <a:bodyPr/>
        <a:lstStyle/>
        <a:p>
          <a:pPr>
            <a:lnSpc>
              <a:spcPct val="100000"/>
            </a:lnSpc>
          </a:pPr>
          <a:r>
            <a:rPr lang="en-US"/>
            <a:t>Angles</a:t>
          </a:r>
        </a:p>
      </dgm:t>
    </dgm:pt>
    <dgm:pt modelId="{6FB35A5B-B090-4E65-81ED-41EAFFB1286B}" type="parTrans" cxnId="{CF989D90-45EE-47D2-8AE4-E1C358695CD6}">
      <dgm:prSet/>
      <dgm:spPr/>
      <dgm:t>
        <a:bodyPr/>
        <a:lstStyle/>
        <a:p>
          <a:endParaRPr lang="en-US"/>
        </a:p>
      </dgm:t>
    </dgm:pt>
    <dgm:pt modelId="{A285A8D4-9C5B-4464-9570-ED9DB25F9E07}" type="sibTrans" cxnId="{CF989D90-45EE-47D2-8AE4-E1C358695CD6}">
      <dgm:prSet/>
      <dgm:spPr/>
      <dgm:t>
        <a:bodyPr/>
        <a:lstStyle/>
        <a:p>
          <a:endParaRPr lang="en-US"/>
        </a:p>
      </dgm:t>
    </dgm:pt>
    <dgm:pt modelId="{623EDF21-D7B4-4E75-959A-8C2FEB5B702B}">
      <dgm:prSet/>
      <dgm:spPr/>
      <dgm:t>
        <a:bodyPr/>
        <a:lstStyle/>
        <a:p>
          <a:pPr>
            <a:lnSpc>
              <a:spcPct val="100000"/>
            </a:lnSpc>
          </a:pPr>
          <a:r>
            <a:rPr lang="en-US"/>
            <a:t>Measurement</a:t>
          </a:r>
        </a:p>
      </dgm:t>
    </dgm:pt>
    <dgm:pt modelId="{9DC774AA-4642-4B8D-9F53-E021C5A4F01D}" type="parTrans" cxnId="{A8163A48-28D1-4D0E-BEBD-74508C91B294}">
      <dgm:prSet/>
      <dgm:spPr/>
      <dgm:t>
        <a:bodyPr/>
        <a:lstStyle/>
        <a:p>
          <a:endParaRPr lang="en-US"/>
        </a:p>
      </dgm:t>
    </dgm:pt>
    <dgm:pt modelId="{97B8100F-58B9-40E9-A0C9-FBEE6C77708A}" type="sibTrans" cxnId="{A8163A48-28D1-4D0E-BEBD-74508C91B294}">
      <dgm:prSet/>
      <dgm:spPr/>
      <dgm:t>
        <a:bodyPr/>
        <a:lstStyle/>
        <a:p>
          <a:endParaRPr lang="en-US"/>
        </a:p>
      </dgm:t>
    </dgm:pt>
    <dgm:pt modelId="{2FD799CA-9663-4ECD-B539-440FC5A04B70}">
      <dgm:prSet/>
      <dgm:spPr/>
      <dgm:t>
        <a:bodyPr/>
        <a:lstStyle/>
        <a:p>
          <a:pPr>
            <a:lnSpc>
              <a:spcPct val="100000"/>
            </a:lnSpc>
          </a:pPr>
          <a:r>
            <a:rPr lang="en-US"/>
            <a:t>Perimeter and Area</a:t>
          </a:r>
        </a:p>
      </dgm:t>
    </dgm:pt>
    <dgm:pt modelId="{E145A6A0-6785-4E26-93CF-77867ECB4DB7}" type="parTrans" cxnId="{3D9E97F3-9FA4-49DD-9FA9-8287F8BBFB16}">
      <dgm:prSet/>
      <dgm:spPr/>
      <dgm:t>
        <a:bodyPr/>
        <a:lstStyle/>
        <a:p>
          <a:endParaRPr lang="en-US"/>
        </a:p>
      </dgm:t>
    </dgm:pt>
    <dgm:pt modelId="{6784D0A3-C0D9-4EFB-A3BF-2B7EF10C849F}" type="sibTrans" cxnId="{3D9E97F3-9FA4-49DD-9FA9-8287F8BBFB16}">
      <dgm:prSet/>
      <dgm:spPr/>
      <dgm:t>
        <a:bodyPr/>
        <a:lstStyle/>
        <a:p>
          <a:endParaRPr lang="en-US"/>
        </a:p>
      </dgm:t>
    </dgm:pt>
    <dgm:pt modelId="{AD14AB65-FEFC-4007-AC37-2E45C0D52F78}" type="pres">
      <dgm:prSet presAssocID="{E84EAE21-574E-4975-B617-CD5528A0EEAA}" presName="root" presStyleCnt="0">
        <dgm:presLayoutVars>
          <dgm:dir/>
          <dgm:resizeHandles val="exact"/>
        </dgm:presLayoutVars>
      </dgm:prSet>
      <dgm:spPr/>
    </dgm:pt>
    <dgm:pt modelId="{4CED86AA-3CD2-44FB-9DD0-8CCF4B92A3D5}" type="pres">
      <dgm:prSet presAssocID="{858239F3-F115-423C-9067-87001D93D08F}" presName="compNode" presStyleCnt="0"/>
      <dgm:spPr/>
    </dgm:pt>
    <dgm:pt modelId="{3C660E22-1D7F-4BB4-9586-881CADA06CC6}" type="pres">
      <dgm:prSet presAssocID="{858239F3-F115-423C-9067-87001D93D08F}" presName="bgRect" presStyleLbl="bgShp" presStyleIdx="0" presStyleCnt="3"/>
      <dgm:spPr/>
    </dgm:pt>
    <dgm:pt modelId="{9A623D7A-706B-40E8-A7C5-792986E68DC0}" type="pres">
      <dgm:prSet presAssocID="{858239F3-F115-423C-9067-87001D93D08F}"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Processor"/>
        </a:ext>
      </dgm:extLst>
    </dgm:pt>
    <dgm:pt modelId="{CDB9E424-A123-457B-9F7C-380ADC6C479C}" type="pres">
      <dgm:prSet presAssocID="{858239F3-F115-423C-9067-87001D93D08F}" presName="spaceRect" presStyleCnt="0"/>
      <dgm:spPr/>
    </dgm:pt>
    <dgm:pt modelId="{6941CF7F-8C87-4E2F-8427-3CFEBACD4CFE}" type="pres">
      <dgm:prSet presAssocID="{858239F3-F115-423C-9067-87001D93D08F}" presName="parTx" presStyleLbl="revTx" presStyleIdx="0" presStyleCnt="6">
        <dgm:presLayoutVars>
          <dgm:chMax val="0"/>
          <dgm:chPref val="0"/>
        </dgm:presLayoutVars>
      </dgm:prSet>
      <dgm:spPr/>
    </dgm:pt>
    <dgm:pt modelId="{7A1D2BA2-7B97-4572-B291-CCFF27539DE2}" type="pres">
      <dgm:prSet presAssocID="{858239F3-F115-423C-9067-87001D93D08F}" presName="desTx" presStyleLbl="revTx" presStyleIdx="1" presStyleCnt="6">
        <dgm:presLayoutVars/>
      </dgm:prSet>
      <dgm:spPr/>
    </dgm:pt>
    <dgm:pt modelId="{B78ECB48-1ABB-4B84-BF75-DE03B3D32A90}" type="pres">
      <dgm:prSet presAssocID="{F29043E5-6A68-4B01-A47A-41B8EDA13216}" presName="sibTrans" presStyleCnt="0"/>
      <dgm:spPr/>
    </dgm:pt>
    <dgm:pt modelId="{FB5FA910-56CB-4854-911A-BDCEC3D5D705}" type="pres">
      <dgm:prSet presAssocID="{B151AE48-4FEA-4BE8-9409-2DCE6E3C2288}" presName="compNode" presStyleCnt="0"/>
      <dgm:spPr/>
    </dgm:pt>
    <dgm:pt modelId="{B8AA97FD-4C71-402F-AD85-4CE1888B3591}" type="pres">
      <dgm:prSet presAssocID="{B151AE48-4FEA-4BE8-9409-2DCE6E3C2288}" presName="bgRect" presStyleLbl="bgShp" presStyleIdx="1" presStyleCnt="3"/>
      <dgm:spPr/>
    </dgm:pt>
    <dgm:pt modelId="{3A2316D0-452F-4050-B410-E5727E6DF4A3}" type="pres">
      <dgm:prSet presAssocID="{B151AE48-4FEA-4BE8-9409-2DCE6E3C2288}"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Calculator"/>
        </a:ext>
      </dgm:extLst>
    </dgm:pt>
    <dgm:pt modelId="{1ECC34A2-7AE7-4C3F-BDEE-499149ACF1B9}" type="pres">
      <dgm:prSet presAssocID="{B151AE48-4FEA-4BE8-9409-2DCE6E3C2288}" presName="spaceRect" presStyleCnt="0"/>
      <dgm:spPr/>
    </dgm:pt>
    <dgm:pt modelId="{B608A876-2E6C-4884-B0CE-EF1E21FA66E7}" type="pres">
      <dgm:prSet presAssocID="{B151AE48-4FEA-4BE8-9409-2DCE6E3C2288}" presName="parTx" presStyleLbl="revTx" presStyleIdx="2" presStyleCnt="6">
        <dgm:presLayoutVars>
          <dgm:chMax val="0"/>
          <dgm:chPref val="0"/>
        </dgm:presLayoutVars>
      </dgm:prSet>
      <dgm:spPr/>
    </dgm:pt>
    <dgm:pt modelId="{4630FA2F-E0C6-4B02-B7DF-1439BABC1A0D}" type="pres">
      <dgm:prSet presAssocID="{B151AE48-4FEA-4BE8-9409-2DCE6E3C2288}" presName="desTx" presStyleLbl="revTx" presStyleIdx="3" presStyleCnt="6">
        <dgm:presLayoutVars/>
      </dgm:prSet>
      <dgm:spPr/>
    </dgm:pt>
    <dgm:pt modelId="{F1188478-A72A-4A98-8DCA-F95977CAE043}" type="pres">
      <dgm:prSet presAssocID="{04261169-22F9-4233-8EAB-6DA40077793E}" presName="sibTrans" presStyleCnt="0"/>
      <dgm:spPr/>
    </dgm:pt>
    <dgm:pt modelId="{B7A7E4B5-D4F5-4FED-8D48-7AA901CEB5CD}" type="pres">
      <dgm:prSet presAssocID="{5DC59B5D-C784-42B5-8031-94C80F5D0DAE}" presName="compNode" presStyleCnt="0"/>
      <dgm:spPr/>
    </dgm:pt>
    <dgm:pt modelId="{BE9D69A4-ED78-4420-9ED9-B2A9BFA720E1}" type="pres">
      <dgm:prSet presAssocID="{5DC59B5D-C784-42B5-8031-94C80F5D0DAE}" presName="bgRect" presStyleLbl="bgShp" presStyleIdx="2" presStyleCnt="3"/>
      <dgm:spPr/>
    </dgm:pt>
    <dgm:pt modelId="{8FC643B0-1A03-433A-B534-1D019591AE7F}" type="pres">
      <dgm:prSet presAssocID="{5DC59B5D-C784-42B5-8031-94C80F5D0DAE}"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Drawing Compass"/>
        </a:ext>
      </dgm:extLst>
    </dgm:pt>
    <dgm:pt modelId="{983CBC25-5E0F-4518-B17D-0FAB20FC1FEA}" type="pres">
      <dgm:prSet presAssocID="{5DC59B5D-C784-42B5-8031-94C80F5D0DAE}" presName="spaceRect" presStyleCnt="0"/>
      <dgm:spPr/>
    </dgm:pt>
    <dgm:pt modelId="{2058EFD8-92EB-455F-8807-81C95EEBE545}" type="pres">
      <dgm:prSet presAssocID="{5DC59B5D-C784-42B5-8031-94C80F5D0DAE}" presName="parTx" presStyleLbl="revTx" presStyleIdx="4" presStyleCnt="6">
        <dgm:presLayoutVars>
          <dgm:chMax val="0"/>
          <dgm:chPref val="0"/>
        </dgm:presLayoutVars>
      </dgm:prSet>
      <dgm:spPr/>
    </dgm:pt>
    <dgm:pt modelId="{ABF1DC60-6C3E-4972-90BD-5A859C276EC8}" type="pres">
      <dgm:prSet presAssocID="{5DC59B5D-C784-42B5-8031-94C80F5D0DAE}" presName="desTx" presStyleLbl="revTx" presStyleIdx="5" presStyleCnt="6">
        <dgm:presLayoutVars/>
      </dgm:prSet>
      <dgm:spPr/>
    </dgm:pt>
  </dgm:ptLst>
  <dgm:cxnLst>
    <dgm:cxn modelId="{5D81BA1A-4B27-4770-A7BD-D38E6D140DCE}" srcId="{858239F3-F115-423C-9067-87001D93D08F}" destId="{D8C7F643-9291-44E3-9393-3B00D4B517E3}" srcOrd="2" destOrd="0" parTransId="{4FE7ECC8-81CF-4D8D-917A-876070DD58F6}" sibTransId="{C0B48B30-0D34-411F-9CFE-07788C83DC97}"/>
    <dgm:cxn modelId="{54BBCE27-41E4-4CA6-B89D-8C50235A50FA}" type="presOf" srcId="{858239F3-F115-423C-9067-87001D93D08F}" destId="{6941CF7F-8C87-4E2F-8427-3CFEBACD4CFE}" srcOrd="0" destOrd="0" presId="urn:microsoft.com/office/officeart/2018/2/layout/IconVerticalSolidList"/>
    <dgm:cxn modelId="{6FC0382A-2EA4-406A-B8C5-D7913D994DCD}" type="presOf" srcId="{E6503458-C8DD-4016-956F-88F934C67AE0}" destId="{7A1D2BA2-7B97-4572-B291-CCFF27539DE2}" srcOrd="0" destOrd="0" presId="urn:microsoft.com/office/officeart/2018/2/layout/IconVerticalSolidList"/>
    <dgm:cxn modelId="{44258D2C-4461-48FF-82F5-1D4C6F90FE8A}" type="presOf" srcId="{2FD799CA-9663-4ECD-B539-440FC5A04B70}" destId="{ABF1DC60-6C3E-4972-90BD-5A859C276EC8}" srcOrd="0" destOrd="3" presId="urn:microsoft.com/office/officeart/2018/2/layout/IconVerticalSolidList"/>
    <dgm:cxn modelId="{19783367-B097-4849-B19F-B4F67D963EE6}" type="presOf" srcId="{B151AE48-4FEA-4BE8-9409-2DCE6E3C2288}" destId="{B608A876-2E6C-4884-B0CE-EF1E21FA66E7}" srcOrd="0" destOrd="0" presId="urn:microsoft.com/office/officeart/2018/2/layout/IconVerticalSolidList"/>
    <dgm:cxn modelId="{A8163A48-28D1-4D0E-BEBD-74508C91B294}" srcId="{5DC59B5D-C784-42B5-8031-94C80F5D0DAE}" destId="{623EDF21-D7B4-4E75-959A-8C2FEB5B702B}" srcOrd="2" destOrd="0" parTransId="{9DC774AA-4642-4B8D-9F53-E021C5A4F01D}" sibTransId="{97B8100F-58B9-40E9-A0C9-FBEE6C77708A}"/>
    <dgm:cxn modelId="{EAB1EF4B-E921-4D36-A0FC-624A8504B9F7}" type="presOf" srcId="{CFDE0332-6FD2-4138-8844-A3F05201667C}" destId="{4630FA2F-E0C6-4B02-B7DF-1439BABC1A0D}" srcOrd="0" destOrd="0" presId="urn:microsoft.com/office/officeart/2018/2/layout/IconVerticalSolidList"/>
    <dgm:cxn modelId="{0F95774C-0F06-476A-9F8C-448589C80993}" srcId="{858239F3-F115-423C-9067-87001D93D08F}" destId="{0A9C06D5-232E-4CA1-9E0D-0A545F7D3AA0}" srcOrd="1" destOrd="0" parTransId="{5FD47598-4A13-43DF-89D7-037372ACFCB8}" sibTransId="{61CC27D3-3273-479D-A70A-FFF3EAAEA953}"/>
    <dgm:cxn modelId="{6B49D170-CE91-4BCE-8DD0-A6B50CDE3FC5}" srcId="{B151AE48-4FEA-4BE8-9409-2DCE6E3C2288}" destId="{CFDE0332-6FD2-4138-8844-A3F05201667C}" srcOrd="0" destOrd="0" parTransId="{0CC6C607-22D5-4E2C-A92C-247FE35EB5EB}" sibTransId="{28C30100-49AB-48EF-8C89-BA0C832F1DDE}"/>
    <dgm:cxn modelId="{8ED6BB73-9302-4DF5-8DF0-BBE6D87C5DD4}" type="presOf" srcId="{F9018306-B0E2-4F27-AF32-85A187C6B76B}" destId="{ABF1DC60-6C3E-4972-90BD-5A859C276EC8}" srcOrd="0" destOrd="1" presId="urn:microsoft.com/office/officeart/2018/2/layout/IconVerticalSolidList"/>
    <dgm:cxn modelId="{0548C976-8D38-408D-8F34-145B1DEA036F}" srcId="{E84EAE21-574E-4975-B617-CD5528A0EEAA}" destId="{B151AE48-4FEA-4BE8-9409-2DCE6E3C2288}" srcOrd="1" destOrd="0" parTransId="{4BE9CCB2-865C-4F4E-8493-AFEE96E2C4C4}" sibTransId="{04261169-22F9-4233-8EAB-6DA40077793E}"/>
    <dgm:cxn modelId="{CF989D90-45EE-47D2-8AE4-E1C358695CD6}" srcId="{5DC59B5D-C784-42B5-8031-94C80F5D0DAE}" destId="{F9018306-B0E2-4F27-AF32-85A187C6B76B}" srcOrd="1" destOrd="0" parTransId="{6FB35A5B-B090-4E65-81ED-41EAFFB1286B}" sibTransId="{A285A8D4-9C5B-4464-9570-ED9DB25F9E07}"/>
    <dgm:cxn modelId="{90844393-9990-49BB-BB35-D50D997DFBBF}" srcId="{B151AE48-4FEA-4BE8-9409-2DCE6E3C2288}" destId="{55D7991D-73FA-4ED8-89F8-81F20236D2A9}" srcOrd="1" destOrd="0" parTransId="{80E9E75A-1D21-4CB1-8EB0-B68F6CE19D97}" sibTransId="{FD495E3D-2B74-4646-A7CB-F4AC21C21137}"/>
    <dgm:cxn modelId="{FD1704A0-FBD1-4762-9908-E0F4F495D6B6}" type="presOf" srcId="{623EDF21-D7B4-4E75-959A-8C2FEB5B702B}" destId="{ABF1DC60-6C3E-4972-90BD-5A859C276EC8}" srcOrd="0" destOrd="2" presId="urn:microsoft.com/office/officeart/2018/2/layout/IconVerticalSolidList"/>
    <dgm:cxn modelId="{8A5F87A0-9013-4443-BBA1-1F49D968363C}" type="presOf" srcId="{55D7991D-73FA-4ED8-89F8-81F20236D2A9}" destId="{4630FA2F-E0C6-4B02-B7DF-1439BABC1A0D}" srcOrd="0" destOrd="1" presId="urn:microsoft.com/office/officeart/2018/2/layout/IconVerticalSolidList"/>
    <dgm:cxn modelId="{EDE734A1-1A4D-4A4F-8151-CDBCE9DFF59A}" srcId="{E84EAE21-574E-4975-B617-CD5528A0EEAA}" destId="{858239F3-F115-423C-9067-87001D93D08F}" srcOrd="0" destOrd="0" parTransId="{4A04B2A8-DD6B-4B12-85B4-1F80D2356685}" sibTransId="{F29043E5-6A68-4B01-A47A-41B8EDA13216}"/>
    <dgm:cxn modelId="{8B9339B0-1C05-4E2B-865E-BA4CA7D7F140}" type="presOf" srcId="{D8C7F643-9291-44E3-9393-3B00D4B517E3}" destId="{7A1D2BA2-7B97-4572-B291-CCFF27539DE2}" srcOrd="0" destOrd="2" presId="urn:microsoft.com/office/officeart/2018/2/layout/IconVerticalSolidList"/>
    <dgm:cxn modelId="{F65B96B0-30E2-41DA-9BC4-B7F413FD23A0}" srcId="{5DC59B5D-C784-42B5-8031-94C80F5D0DAE}" destId="{2D57B7A3-22C9-4A38-9737-C1C8CDB488D9}" srcOrd="0" destOrd="0" parTransId="{9EB24175-170F-44D1-9C4F-A5014F3A79B2}" sibTransId="{5756F35F-8A3B-402D-A7B3-049BB09CD6E0}"/>
    <dgm:cxn modelId="{4B20B4BA-4A24-4C88-ADC6-E000DFB4783E}" type="presOf" srcId="{2D57B7A3-22C9-4A38-9737-C1C8CDB488D9}" destId="{ABF1DC60-6C3E-4972-90BD-5A859C276EC8}" srcOrd="0" destOrd="0" presId="urn:microsoft.com/office/officeart/2018/2/layout/IconVerticalSolidList"/>
    <dgm:cxn modelId="{C203C9C0-2201-49DE-9B91-A497C6DFA281}" type="presOf" srcId="{0A9C06D5-232E-4CA1-9E0D-0A545F7D3AA0}" destId="{7A1D2BA2-7B97-4572-B291-CCFF27539DE2}" srcOrd="0" destOrd="1" presId="urn:microsoft.com/office/officeart/2018/2/layout/IconVerticalSolidList"/>
    <dgm:cxn modelId="{D62363D2-F9E1-433C-8849-2DE001766D87}" type="presOf" srcId="{5DC59B5D-C784-42B5-8031-94C80F5D0DAE}" destId="{2058EFD8-92EB-455F-8807-81C95EEBE545}" srcOrd="0" destOrd="0" presId="urn:microsoft.com/office/officeart/2018/2/layout/IconVerticalSolidList"/>
    <dgm:cxn modelId="{9F64A9D2-DF71-4C38-AE32-8F182F34C431}" type="presOf" srcId="{E84EAE21-574E-4975-B617-CD5528A0EEAA}" destId="{AD14AB65-FEFC-4007-AC37-2E45C0D52F78}" srcOrd="0" destOrd="0" presId="urn:microsoft.com/office/officeart/2018/2/layout/IconVerticalSolidList"/>
    <dgm:cxn modelId="{CE4191E0-96C4-4E6F-A2CB-CE96A43DCD68}" srcId="{E84EAE21-574E-4975-B617-CD5528A0EEAA}" destId="{5DC59B5D-C784-42B5-8031-94C80F5D0DAE}" srcOrd="2" destOrd="0" parTransId="{54D75E85-37EC-4861-92BA-B24550000F80}" sibTransId="{D130776C-30FE-4909-BBE6-C6D35E31017B}"/>
    <dgm:cxn modelId="{456739E1-E9CD-4245-9A85-0A1FD09C1403}" srcId="{858239F3-F115-423C-9067-87001D93D08F}" destId="{E6503458-C8DD-4016-956F-88F934C67AE0}" srcOrd="0" destOrd="0" parTransId="{68403A3E-B6B0-4DD8-BAD5-5837C628F3C8}" sibTransId="{4547B681-74D5-4113-AEDD-BF284D304E5A}"/>
    <dgm:cxn modelId="{3D9E97F3-9FA4-49DD-9FA9-8287F8BBFB16}" srcId="{5DC59B5D-C784-42B5-8031-94C80F5D0DAE}" destId="{2FD799CA-9663-4ECD-B539-440FC5A04B70}" srcOrd="3" destOrd="0" parTransId="{E145A6A0-6785-4E26-93CF-77867ECB4DB7}" sibTransId="{6784D0A3-C0D9-4EFB-A3BF-2B7EF10C849F}"/>
    <dgm:cxn modelId="{EF32445D-AE62-4988-BA28-DE201B13A509}" type="presParOf" srcId="{AD14AB65-FEFC-4007-AC37-2E45C0D52F78}" destId="{4CED86AA-3CD2-44FB-9DD0-8CCF4B92A3D5}" srcOrd="0" destOrd="0" presId="urn:microsoft.com/office/officeart/2018/2/layout/IconVerticalSolidList"/>
    <dgm:cxn modelId="{E73FE02A-EBFB-4B56-98EC-D586398CBBB0}" type="presParOf" srcId="{4CED86AA-3CD2-44FB-9DD0-8CCF4B92A3D5}" destId="{3C660E22-1D7F-4BB4-9586-881CADA06CC6}" srcOrd="0" destOrd="0" presId="urn:microsoft.com/office/officeart/2018/2/layout/IconVerticalSolidList"/>
    <dgm:cxn modelId="{D9888F2B-F4B5-4462-83CA-B483303A504C}" type="presParOf" srcId="{4CED86AA-3CD2-44FB-9DD0-8CCF4B92A3D5}" destId="{9A623D7A-706B-40E8-A7C5-792986E68DC0}" srcOrd="1" destOrd="0" presId="urn:microsoft.com/office/officeart/2018/2/layout/IconVerticalSolidList"/>
    <dgm:cxn modelId="{6F3E9845-678A-456D-9DE7-AC27319C18C3}" type="presParOf" srcId="{4CED86AA-3CD2-44FB-9DD0-8CCF4B92A3D5}" destId="{CDB9E424-A123-457B-9F7C-380ADC6C479C}" srcOrd="2" destOrd="0" presId="urn:microsoft.com/office/officeart/2018/2/layout/IconVerticalSolidList"/>
    <dgm:cxn modelId="{C1CCE9F1-F0F2-47CB-8CC3-D4C7BA55C09E}" type="presParOf" srcId="{4CED86AA-3CD2-44FB-9DD0-8CCF4B92A3D5}" destId="{6941CF7F-8C87-4E2F-8427-3CFEBACD4CFE}" srcOrd="3" destOrd="0" presId="urn:microsoft.com/office/officeart/2018/2/layout/IconVerticalSolidList"/>
    <dgm:cxn modelId="{48776A27-9889-458F-B8B8-3C28D45801B7}" type="presParOf" srcId="{4CED86AA-3CD2-44FB-9DD0-8CCF4B92A3D5}" destId="{7A1D2BA2-7B97-4572-B291-CCFF27539DE2}" srcOrd="4" destOrd="0" presId="urn:microsoft.com/office/officeart/2018/2/layout/IconVerticalSolidList"/>
    <dgm:cxn modelId="{C3F87E2B-B463-4650-953C-B7D90D2057AE}" type="presParOf" srcId="{AD14AB65-FEFC-4007-AC37-2E45C0D52F78}" destId="{B78ECB48-1ABB-4B84-BF75-DE03B3D32A90}" srcOrd="1" destOrd="0" presId="urn:microsoft.com/office/officeart/2018/2/layout/IconVerticalSolidList"/>
    <dgm:cxn modelId="{E2659BA5-AF75-4882-9F76-0EBC3F865B29}" type="presParOf" srcId="{AD14AB65-FEFC-4007-AC37-2E45C0D52F78}" destId="{FB5FA910-56CB-4854-911A-BDCEC3D5D705}" srcOrd="2" destOrd="0" presId="urn:microsoft.com/office/officeart/2018/2/layout/IconVerticalSolidList"/>
    <dgm:cxn modelId="{CD58CC9B-7F5A-482A-AA12-72F59B613936}" type="presParOf" srcId="{FB5FA910-56CB-4854-911A-BDCEC3D5D705}" destId="{B8AA97FD-4C71-402F-AD85-4CE1888B3591}" srcOrd="0" destOrd="0" presId="urn:microsoft.com/office/officeart/2018/2/layout/IconVerticalSolidList"/>
    <dgm:cxn modelId="{4477B591-110B-4072-9624-F50C5C9E9778}" type="presParOf" srcId="{FB5FA910-56CB-4854-911A-BDCEC3D5D705}" destId="{3A2316D0-452F-4050-B410-E5727E6DF4A3}" srcOrd="1" destOrd="0" presId="urn:microsoft.com/office/officeart/2018/2/layout/IconVerticalSolidList"/>
    <dgm:cxn modelId="{535D3CA4-863A-4C24-9E47-A4753A7830BB}" type="presParOf" srcId="{FB5FA910-56CB-4854-911A-BDCEC3D5D705}" destId="{1ECC34A2-7AE7-4C3F-BDEE-499149ACF1B9}" srcOrd="2" destOrd="0" presId="urn:microsoft.com/office/officeart/2018/2/layout/IconVerticalSolidList"/>
    <dgm:cxn modelId="{D87DA1D5-229B-456C-BF51-5C2839E175FD}" type="presParOf" srcId="{FB5FA910-56CB-4854-911A-BDCEC3D5D705}" destId="{B608A876-2E6C-4884-B0CE-EF1E21FA66E7}" srcOrd="3" destOrd="0" presId="urn:microsoft.com/office/officeart/2018/2/layout/IconVerticalSolidList"/>
    <dgm:cxn modelId="{EDB7E9EC-FF47-4AE4-BAF9-1200851EB2AD}" type="presParOf" srcId="{FB5FA910-56CB-4854-911A-BDCEC3D5D705}" destId="{4630FA2F-E0C6-4B02-B7DF-1439BABC1A0D}" srcOrd="4" destOrd="0" presId="urn:microsoft.com/office/officeart/2018/2/layout/IconVerticalSolidList"/>
    <dgm:cxn modelId="{E0BA893B-0DB8-4491-B765-FCE43048F6F4}" type="presParOf" srcId="{AD14AB65-FEFC-4007-AC37-2E45C0D52F78}" destId="{F1188478-A72A-4A98-8DCA-F95977CAE043}" srcOrd="3" destOrd="0" presId="urn:microsoft.com/office/officeart/2018/2/layout/IconVerticalSolidList"/>
    <dgm:cxn modelId="{CF612BD1-BB7C-4583-A5BD-9C9F19F8ADBE}" type="presParOf" srcId="{AD14AB65-FEFC-4007-AC37-2E45C0D52F78}" destId="{B7A7E4B5-D4F5-4FED-8D48-7AA901CEB5CD}" srcOrd="4" destOrd="0" presId="urn:microsoft.com/office/officeart/2018/2/layout/IconVerticalSolidList"/>
    <dgm:cxn modelId="{4CD7932A-4238-4C7D-902D-B143013779E2}" type="presParOf" srcId="{B7A7E4B5-D4F5-4FED-8D48-7AA901CEB5CD}" destId="{BE9D69A4-ED78-4420-9ED9-B2A9BFA720E1}" srcOrd="0" destOrd="0" presId="urn:microsoft.com/office/officeart/2018/2/layout/IconVerticalSolidList"/>
    <dgm:cxn modelId="{B6A9BC2D-28A5-4508-A511-3CE53B86C28C}" type="presParOf" srcId="{B7A7E4B5-D4F5-4FED-8D48-7AA901CEB5CD}" destId="{8FC643B0-1A03-433A-B534-1D019591AE7F}" srcOrd="1" destOrd="0" presId="urn:microsoft.com/office/officeart/2018/2/layout/IconVerticalSolidList"/>
    <dgm:cxn modelId="{04AB18E2-410F-464C-8169-109E467812D1}" type="presParOf" srcId="{B7A7E4B5-D4F5-4FED-8D48-7AA901CEB5CD}" destId="{983CBC25-5E0F-4518-B17D-0FAB20FC1FEA}" srcOrd="2" destOrd="0" presId="urn:microsoft.com/office/officeart/2018/2/layout/IconVerticalSolidList"/>
    <dgm:cxn modelId="{FA093239-F323-4FD6-8AF8-790D60F9183F}" type="presParOf" srcId="{B7A7E4B5-D4F5-4FED-8D48-7AA901CEB5CD}" destId="{2058EFD8-92EB-455F-8807-81C95EEBE545}" srcOrd="3" destOrd="0" presId="urn:microsoft.com/office/officeart/2018/2/layout/IconVerticalSolidList"/>
    <dgm:cxn modelId="{2B8DFAEC-C435-428D-92B3-45F5D61BC4BF}" type="presParOf" srcId="{B7A7E4B5-D4F5-4FED-8D48-7AA901CEB5CD}" destId="{ABF1DC60-6C3E-4972-90BD-5A859C276EC8}" srcOrd="4" destOrd="0" presId="urn:microsoft.com/office/officeart/2018/2/layout/IconVerticalSoli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3953088-D01B-4E71-BC06-8B760399F020}" type="doc">
      <dgm:prSet loTypeId="urn:microsoft.com/office/officeart/2018/2/layout/IconLabelDescriptionList" loCatId="icon" qsTypeId="urn:microsoft.com/office/officeart/2005/8/quickstyle/simple1" qsCatId="simple" csTypeId="urn:microsoft.com/office/officeart/2005/8/colors/accent1_2" csCatId="accent1" phldr="1"/>
      <dgm:spPr/>
      <dgm:t>
        <a:bodyPr/>
        <a:lstStyle/>
        <a:p>
          <a:endParaRPr lang="en-US"/>
        </a:p>
      </dgm:t>
    </dgm:pt>
    <dgm:pt modelId="{BD499BBC-5A13-4DAC-AC9D-3FA21AAB967A}">
      <dgm:prSet/>
      <dgm:spPr/>
      <dgm:t>
        <a:bodyPr/>
        <a:lstStyle/>
        <a:p>
          <a:pPr>
            <a:lnSpc>
              <a:spcPct val="100000"/>
            </a:lnSpc>
            <a:defRPr b="1"/>
          </a:pPr>
          <a:r>
            <a:rPr lang="en-US"/>
            <a:t>Reading literature and informational text.</a:t>
          </a:r>
        </a:p>
      </dgm:t>
    </dgm:pt>
    <dgm:pt modelId="{B05F7314-5FEC-406A-9018-E58276AF85FC}" type="parTrans" cxnId="{FA3AB540-4DB7-4157-AA6C-E1DC4C1FDE25}">
      <dgm:prSet/>
      <dgm:spPr/>
      <dgm:t>
        <a:bodyPr/>
        <a:lstStyle/>
        <a:p>
          <a:endParaRPr lang="en-US"/>
        </a:p>
      </dgm:t>
    </dgm:pt>
    <dgm:pt modelId="{8FCBD688-2318-4984-997D-3A76CE86D490}" type="sibTrans" cxnId="{FA3AB540-4DB7-4157-AA6C-E1DC4C1FDE25}">
      <dgm:prSet/>
      <dgm:spPr/>
      <dgm:t>
        <a:bodyPr/>
        <a:lstStyle/>
        <a:p>
          <a:endParaRPr lang="en-US"/>
        </a:p>
      </dgm:t>
    </dgm:pt>
    <dgm:pt modelId="{7986903B-6E54-43DE-8854-55D7AD3F3215}">
      <dgm:prSet/>
      <dgm:spPr/>
      <dgm:t>
        <a:bodyPr/>
        <a:lstStyle/>
        <a:p>
          <a:pPr>
            <a:lnSpc>
              <a:spcPct val="100000"/>
            </a:lnSpc>
            <a:defRPr b="1"/>
          </a:pPr>
          <a:r>
            <a:rPr lang="en-US"/>
            <a:t>Strategies and Skills:</a:t>
          </a:r>
        </a:p>
      </dgm:t>
    </dgm:pt>
    <dgm:pt modelId="{C8AED501-6650-48A0-B077-B9B8F606EACF}" type="parTrans" cxnId="{3DC85609-A86A-4F39-A21C-05147B5E3B39}">
      <dgm:prSet/>
      <dgm:spPr/>
      <dgm:t>
        <a:bodyPr/>
        <a:lstStyle/>
        <a:p>
          <a:endParaRPr lang="en-US"/>
        </a:p>
      </dgm:t>
    </dgm:pt>
    <dgm:pt modelId="{DA19B53B-11B3-40F8-B298-F18168F0C6A7}" type="sibTrans" cxnId="{3DC85609-A86A-4F39-A21C-05147B5E3B39}">
      <dgm:prSet/>
      <dgm:spPr/>
      <dgm:t>
        <a:bodyPr/>
        <a:lstStyle/>
        <a:p>
          <a:endParaRPr lang="en-US"/>
        </a:p>
      </dgm:t>
    </dgm:pt>
    <dgm:pt modelId="{43994014-AD1C-4C8C-B903-E577DDF7DBB8}">
      <dgm:prSet/>
      <dgm:spPr/>
      <dgm:t>
        <a:bodyPr/>
        <a:lstStyle/>
        <a:p>
          <a:pPr>
            <a:lnSpc>
              <a:spcPct val="100000"/>
            </a:lnSpc>
          </a:pPr>
          <a:r>
            <a:rPr lang="en-US"/>
            <a:t>Comprehension</a:t>
          </a:r>
        </a:p>
      </dgm:t>
    </dgm:pt>
    <dgm:pt modelId="{239D7A1F-854E-4FEB-9EA3-85D43984552B}" type="parTrans" cxnId="{8222DA6A-A123-49C0-9824-4EA97328E725}">
      <dgm:prSet/>
      <dgm:spPr/>
      <dgm:t>
        <a:bodyPr/>
        <a:lstStyle/>
        <a:p>
          <a:endParaRPr lang="en-US"/>
        </a:p>
      </dgm:t>
    </dgm:pt>
    <dgm:pt modelId="{4CC73252-69F0-4F5B-AA9E-33172F3185AF}" type="sibTrans" cxnId="{8222DA6A-A123-49C0-9824-4EA97328E725}">
      <dgm:prSet/>
      <dgm:spPr/>
      <dgm:t>
        <a:bodyPr/>
        <a:lstStyle/>
        <a:p>
          <a:endParaRPr lang="en-US"/>
        </a:p>
      </dgm:t>
    </dgm:pt>
    <dgm:pt modelId="{59FA2461-2F65-42CC-85A9-A25F4F617C6D}">
      <dgm:prSet/>
      <dgm:spPr/>
      <dgm:t>
        <a:bodyPr/>
        <a:lstStyle/>
        <a:p>
          <a:pPr>
            <a:lnSpc>
              <a:spcPct val="100000"/>
            </a:lnSpc>
          </a:pPr>
          <a:r>
            <a:rPr lang="en-US"/>
            <a:t>Fluency</a:t>
          </a:r>
        </a:p>
      </dgm:t>
    </dgm:pt>
    <dgm:pt modelId="{B8BBC3D4-D120-4241-AC6A-A38A314572F0}" type="parTrans" cxnId="{E84A62B1-435F-4450-A597-8A36B600DF3F}">
      <dgm:prSet/>
      <dgm:spPr/>
      <dgm:t>
        <a:bodyPr/>
        <a:lstStyle/>
        <a:p>
          <a:endParaRPr lang="en-US"/>
        </a:p>
      </dgm:t>
    </dgm:pt>
    <dgm:pt modelId="{ACC902EB-FD5D-443C-89D6-B1282AB883A0}" type="sibTrans" cxnId="{E84A62B1-435F-4450-A597-8A36B600DF3F}">
      <dgm:prSet/>
      <dgm:spPr/>
      <dgm:t>
        <a:bodyPr/>
        <a:lstStyle/>
        <a:p>
          <a:endParaRPr lang="en-US"/>
        </a:p>
      </dgm:t>
    </dgm:pt>
    <dgm:pt modelId="{AE666309-2D20-4F1F-95FC-3321217C1899}">
      <dgm:prSet/>
      <dgm:spPr/>
      <dgm:t>
        <a:bodyPr/>
        <a:lstStyle/>
        <a:p>
          <a:pPr>
            <a:lnSpc>
              <a:spcPct val="100000"/>
            </a:lnSpc>
          </a:pPr>
          <a:r>
            <a:rPr lang="en-US"/>
            <a:t>Vocabulary</a:t>
          </a:r>
        </a:p>
      </dgm:t>
    </dgm:pt>
    <dgm:pt modelId="{62CC0B84-2290-4486-9E27-296307D8632D}" type="parTrans" cxnId="{B01E77B3-D38C-41F7-ACC8-3BC56603983B}">
      <dgm:prSet/>
      <dgm:spPr/>
      <dgm:t>
        <a:bodyPr/>
        <a:lstStyle/>
        <a:p>
          <a:endParaRPr lang="en-US"/>
        </a:p>
      </dgm:t>
    </dgm:pt>
    <dgm:pt modelId="{E55444F0-2353-41B0-8D8E-8C381158D2E9}" type="sibTrans" cxnId="{B01E77B3-D38C-41F7-ACC8-3BC56603983B}">
      <dgm:prSet/>
      <dgm:spPr/>
      <dgm:t>
        <a:bodyPr/>
        <a:lstStyle/>
        <a:p>
          <a:endParaRPr lang="en-US"/>
        </a:p>
      </dgm:t>
    </dgm:pt>
    <dgm:pt modelId="{2DDC64D9-B80F-4A54-BA8E-789FB003A62E}">
      <dgm:prSet/>
      <dgm:spPr/>
      <dgm:t>
        <a:bodyPr/>
        <a:lstStyle/>
        <a:p>
          <a:pPr>
            <a:lnSpc>
              <a:spcPct val="100000"/>
            </a:lnSpc>
          </a:pPr>
          <a:r>
            <a:rPr lang="en-US"/>
            <a:t>Grammar and Mechanics</a:t>
          </a:r>
        </a:p>
      </dgm:t>
    </dgm:pt>
    <dgm:pt modelId="{20AFB35C-04BC-445F-9609-CFF0B5CA6B6A}" type="parTrans" cxnId="{FEE7AE46-F815-48E2-833F-28044C73113F}">
      <dgm:prSet/>
      <dgm:spPr/>
      <dgm:t>
        <a:bodyPr/>
        <a:lstStyle/>
        <a:p>
          <a:endParaRPr lang="en-US"/>
        </a:p>
      </dgm:t>
    </dgm:pt>
    <dgm:pt modelId="{C312EE48-1114-4118-98A2-D72963A74351}" type="sibTrans" cxnId="{FEE7AE46-F815-48E2-833F-28044C73113F}">
      <dgm:prSet/>
      <dgm:spPr/>
      <dgm:t>
        <a:bodyPr/>
        <a:lstStyle/>
        <a:p>
          <a:endParaRPr lang="en-US"/>
        </a:p>
      </dgm:t>
    </dgm:pt>
    <dgm:pt modelId="{4733365F-C8AA-4476-BA57-1AA487B0E267}">
      <dgm:prSet/>
      <dgm:spPr/>
      <dgm:t>
        <a:bodyPr/>
        <a:lstStyle/>
        <a:p>
          <a:pPr>
            <a:lnSpc>
              <a:spcPct val="100000"/>
            </a:lnSpc>
            <a:defRPr b="1"/>
          </a:pPr>
          <a:r>
            <a:rPr lang="en-US"/>
            <a:t>Writing narratives, opinions, and informational essays.</a:t>
          </a:r>
        </a:p>
      </dgm:t>
    </dgm:pt>
    <dgm:pt modelId="{7961D9F9-506C-4D27-9DC9-042626521FA6}" type="parTrans" cxnId="{581F29DB-A39C-46BE-A5F8-1FA5D0DBA862}">
      <dgm:prSet/>
      <dgm:spPr/>
      <dgm:t>
        <a:bodyPr/>
        <a:lstStyle/>
        <a:p>
          <a:endParaRPr lang="en-US"/>
        </a:p>
      </dgm:t>
    </dgm:pt>
    <dgm:pt modelId="{F52F32E7-788B-4523-B56B-7C626B26BADC}" type="sibTrans" cxnId="{581F29DB-A39C-46BE-A5F8-1FA5D0DBA862}">
      <dgm:prSet/>
      <dgm:spPr/>
      <dgm:t>
        <a:bodyPr/>
        <a:lstStyle/>
        <a:p>
          <a:endParaRPr lang="en-US"/>
        </a:p>
      </dgm:t>
    </dgm:pt>
    <dgm:pt modelId="{1235234D-AFA6-4B89-AE5E-86D53A21DBB5}">
      <dgm:prSet/>
      <dgm:spPr/>
      <dgm:t>
        <a:bodyPr/>
        <a:lstStyle/>
        <a:p>
          <a:pPr>
            <a:lnSpc>
              <a:spcPct val="100000"/>
            </a:lnSpc>
            <a:defRPr b="1"/>
          </a:pPr>
          <a:r>
            <a:rPr lang="en-US"/>
            <a:t>Writing throughout all subjects.</a:t>
          </a:r>
        </a:p>
      </dgm:t>
    </dgm:pt>
    <dgm:pt modelId="{354E6DFD-A480-4E16-9E8A-1766158B6CFD}" type="parTrans" cxnId="{528958E4-0644-4232-8281-6669422DB368}">
      <dgm:prSet/>
      <dgm:spPr/>
      <dgm:t>
        <a:bodyPr/>
        <a:lstStyle/>
        <a:p>
          <a:endParaRPr lang="en-US"/>
        </a:p>
      </dgm:t>
    </dgm:pt>
    <dgm:pt modelId="{438C5224-4F72-4F11-94B8-A84B4D32BB48}" type="sibTrans" cxnId="{528958E4-0644-4232-8281-6669422DB368}">
      <dgm:prSet/>
      <dgm:spPr/>
      <dgm:t>
        <a:bodyPr/>
        <a:lstStyle/>
        <a:p>
          <a:endParaRPr lang="en-US"/>
        </a:p>
      </dgm:t>
    </dgm:pt>
    <dgm:pt modelId="{B0DAD37F-A14C-4D24-ABB0-2C7405BD36DD}" type="pres">
      <dgm:prSet presAssocID="{73953088-D01B-4E71-BC06-8B760399F020}" presName="root" presStyleCnt="0">
        <dgm:presLayoutVars>
          <dgm:dir/>
          <dgm:resizeHandles val="exact"/>
        </dgm:presLayoutVars>
      </dgm:prSet>
      <dgm:spPr/>
    </dgm:pt>
    <dgm:pt modelId="{56C38E04-A3B7-4FA5-9EB4-3DB6C1E4C90A}" type="pres">
      <dgm:prSet presAssocID="{BD499BBC-5A13-4DAC-AC9D-3FA21AAB967A}" presName="compNode" presStyleCnt="0"/>
      <dgm:spPr/>
    </dgm:pt>
    <dgm:pt modelId="{E9B2B8E0-4CE4-45DF-99C6-0CB55278EB64}" type="pres">
      <dgm:prSet presAssocID="{BD499BBC-5A13-4DAC-AC9D-3FA21AAB967A}"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Books"/>
        </a:ext>
      </dgm:extLst>
    </dgm:pt>
    <dgm:pt modelId="{D2CCA582-B561-49B6-A440-8207A49C0397}" type="pres">
      <dgm:prSet presAssocID="{BD499BBC-5A13-4DAC-AC9D-3FA21AAB967A}" presName="iconSpace" presStyleCnt="0"/>
      <dgm:spPr/>
    </dgm:pt>
    <dgm:pt modelId="{B349FFC1-6F4F-4613-92A8-33C3013C978A}" type="pres">
      <dgm:prSet presAssocID="{BD499BBC-5A13-4DAC-AC9D-3FA21AAB967A}" presName="parTx" presStyleLbl="revTx" presStyleIdx="0" presStyleCnt="8">
        <dgm:presLayoutVars>
          <dgm:chMax val="0"/>
          <dgm:chPref val="0"/>
        </dgm:presLayoutVars>
      </dgm:prSet>
      <dgm:spPr/>
    </dgm:pt>
    <dgm:pt modelId="{90CE7CCE-614C-4D3C-938E-DCA4C7E5E69A}" type="pres">
      <dgm:prSet presAssocID="{BD499BBC-5A13-4DAC-AC9D-3FA21AAB967A}" presName="txSpace" presStyleCnt="0"/>
      <dgm:spPr/>
    </dgm:pt>
    <dgm:pt modelId="{3663D6A2-2C9B-441D-BF15-183CEC2AEC1B}" type="pres">
      <dgm:prSet presAssocID="{BD499BBC-5A13-4DAC-AC9D-3FA21AAB967A}" presName="desTx" presStyleLbl="revTx" presStyleIdx="1" presStyleCnt="8">
        <dgm:presLayoutVars/>
      </dgm:prSet>
      <dgm:spPr/>
    </dgm:pt>
    <dgm:pt modelId="{A4E6CB75-8D6D-4F5A-AA6A-1F5A91C1F116}" type="pres">
      <dgm:prSet presAssocID="{8FCBD688-2318-4984-997D-3A76CE86D490}" presName="sibTrans" presStyleCnt="0"/>
      <dgm:spPr/>
    </dgm:pt>
    <dgm:pt modelId="{FA2D68D9-1118-4EBD-9E2A-B9760A19D786}" type="pres">
      <dgm:prSet presAssocID="{7986903B-6E54-43DE-8854-55D7AD3F3215}" presName="compNode" presStyleCnt="0"/>
      <dgm:spPr/>
    </dgm:pt>
    <dgm:pt modelId="{2F07A6A5-FEA3-414B-B9E0-D01A8770EE37}" type="pres">
      <dgm:prSet presAssocID="{7986903B-6E54-43DE-8854-55D7AD3F3215}"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Open Book"/>
        </a:ext>
      </dgm:extLst>
    </dgm:pt>
    <dgm:pt modelId="{F22209D0-593C-4FA6-9226-A58FD0F98CB7}" type="pres">
      <dgm:prSet presAssocID="{7986903B-6E54-43DE-8854-55D7AD3F3215}" presName="iconSpace" presStyleCnt="0"/>
      <dgm:spPr/>
    </dgm:pt>
    <dgm:pt modelId="{676BF778-D875-41FA-9AB5-8AD1E39C66C5}" type="pres">
      <dgm:prSet presAssocID="{7986903B-6E54-43DE-8854-55D7AD3F3215}" presName="parTx" presStyleLbl="revTx" presStyleIdx="2" presStyleCnt="8">
        <dgm:presLayoutVars>
          <dgm:chMax val="0"/>
          <dgm:chPref val="0"/>
        </dgm:presLayoutVars>
      </dgm:prSet>
      <dgm:spPr/>
    </dgm:pt>
    <dgm:pt modelId="{202C4D7C-6AA4-4E64-B021-50CD65CA9CFA}" type="pres">
      <dgm:prSet presAssocID="{7986903B-6E54-43DE-8854-55D7AD3F3215}" presName="txSpace" presStyleCnt="0"/>
      <dgm:spPr/>
    </dgm:pt>
    <dgm:pt modelId="{6B64AE37-1C0A-4D97-B95B-FC118B73A2AD}" type="pres">
      <dgm:prSet presAssocID="{7986903B-6E54-43DE-8854-55D7AD3F3215}" presName="desTx" presStyleLbl="revTx" presStyleIdx="3" presStyleCnt="8">
        <dgm:presLayoutVars/>
      </dgm:prSet>
      <dgm:spPr/>
    </dgm:pt>
    <dgm:pt modelId="{80175981-B8C9-4EDC-AB41-D0C3F333818A}" type="pres">
      <dgm:prSet presAssocID="{DA19B53B-11B3-40F8-B298-F18168F0C6A7}" presName="sibTrans" presStyleCnt="0"/>
      <dgm:spPr/>
    </dgm:pt>
    <dgm:pt modelId="{9A432ED0-DCF2-43BA-988D-231C7523DCB7}" type="pres">
      <dgm:prSet presAssocID="{4733365F-C8AA-4476-BA57-1AA487B0E267}" presName="compNode" presStyleCnt="0"/>
      <dgm:spPr/>
    </dgm:pt>
    <dgm:pt modelId="{B7B89CDC-AF3B-4D31-8BEA-904F33EC5992}" type="pres">
      <dgm:prSet presAssocID="{4733365F-C8AA-4476-BA57-1AA487B0E26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Quotes"/>
        </a:ext>
      </dgm:extLst>
    </dgm:pt>
    <dgm:pt modelId="{09FDF16D-F03C-47EC-8C06-B01C6FF8262C}" type="pres">
      <dgm:prSet presAssocID="{4733365F-C8AA-4476-BA57-1AA487B0E267}" presName="iconSpace" presStyleCnt="0"/>
      <dgm:spPr/>
    </dgm:pt>
    <dgm:pt modelId="{C051F9AF-6BA5-4E6E-9043-D15EC6CF4C88}" type="pres">
      <dgm:prSet presAssocID="{4733365F-C8AA-4476-BA57-1AA487B0E267}" presName="parTx" presStyleLbl="revTx" presStyleIdx="4" presStyleCnt="8">
        <dgm:presLayoutVars>
          <dgm:chMax val="0"/>
          <dgm:chPref val="0"/>
        </dgm:presLayoutVars>
      </dgm:prSet>
      <dgm:spPr/>
    </dgm:pt>
    <dgm:pt modelId="{EA7D4336-7BA5-4A93-A983-3B20675E01FB}" type="pres">
      <dgm:prSet presAssocID="{4733365F-C8AA-4476-BA57-1AA487B0E267}" presName="txSpace" presStyleCnt="0"/>
      <dgm:spPr/>
    </dgm:pt>
    <dgm:pt modelId="{6D8BBC6F-8DF6-489B-85BC-EE6CD077C819}" type="pres">
      <dgm:prSet presAssocID="{4733365F-C8AA-4476-BA57-1AA487B0E267}" presName="desTx" presStyleLbl="revTx" presStyleIdx="5" presStyleCnt="8">
        <dgm:presLayoutVars/>
      </dgm:prSet>
      <dgm:spPr/>
    </dgm:pt>
    <dgm:pt modelId="{2A0CB5DF-81E6-4638-8032-79D0D65A165E}" type="pres">
      <dgm:prSet presAssocID="{F52F32E7-788B-4523-B56B-7C626B26BADC}" presName="sibTrans" presStyleCnt="0"/>
      <dgm:spPr/>
    </dgm:pt>
    <dgm:pt modelId="{842C0156-22A4-406E-BE31-95059CAA10FA}" type="pres">
      <dgm:prSet presAssocID="{1235234D-AFA6-4B89-AE5E-86D53A21DBB5}" presName="compNode" presStyleCnt="0"/>
      <dgm:spPr/>
    </dgm:pt>
    <dgm:pt modelId="{A0C18C9F-BC07-47F1-9864-EAE495C43ED3}" type="pres">
      <dgm:prSet presAssocID="{1235234D-AFA6-4B89-AE5E-86D53A21DBB5}"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Pencil"/>
        </a:ext>
      </dgm:extLst>
    </dgm:pt>
    <dgm:pt modelId="{D04404BD-F09C-4F2D-B29E-CD1C66A013B4}" type="pres">
      <dgm:prSet presAssocID="{1235234D-AFA6-4B89-AE5E-86D53A21DBB5}" presName="iconSpace" presStyleCnt="0"/>
      <dgm:spPr/>
    </dgm:pt>
    <dgm:pt modelId="{664553E7-277C-40F2-8770-F92523A8B92E}" type="pres">
      <dgm:prSet presAssocID="{1235234D-AFA6-4B89-AE5E-86D53A21DBB5}" presName="parTx" presStyleLbl="revTx" presStyleIdx="6" presStyleCnt="8">
        <dgm:presLayoutVars>
          <dgm:chMax val="0"/>
          <dgm:chPref val="0"/>
        </dgm:presLayoutVars>
      </dgm:prSet>
      <dgm:spPr/>
    </dgm:pt>
    <dgm:pt modelId="{811172B6-D6D7-4775-8DEE-52C45824EECE}" type="pres">
      <dgm:prSet presAssocID="{1235234D-AFA6-4B89-AE5E-86D53A21DBB5}" presName="txSpace" presStyleCnt="0"/>
      <dgm:spPr/>
    </dgm:pt>
    <dgm:pt modelId="{679E0734-3115-4C5E-9CE6-EE2DB9F17246}" type="pres">
      <dgm:prSet presAssocID="{1235234D-AFA6-4B89-AE5E-86D53A21DBB5}" presName="desTx" presStyleLbl="revTx" presStyleIdx="7" presStyleCnt="8">
        <dgm:presLayoutVars/>
      </dgm:prSet>
      <dgm:spPr/>
    </dgm:pt>
  </dgm:ptLst>
  <dgm:cxnLst>
    <dgm:cxn modelId="{2D154C03-AEB6-4385-9B75-C5B30FB20B3B}" type="presOf" srcId="{43994014-AD1C-4C8C-B903-E577DDF7DBB8}" destId="{6B64AE37-1C0A-4D97-B95B-FC118B73A2AD}" srcOrd="0" destOrd="0" presId="urn:microsoft.com/office/officeart/2018/2/layout/IconLabelDescriptionList"/>
    <dgm:cxn modelId="{3DC85609-A86A-4F39-A21C-05147B5E3B39}" srcId="{73953088-D01B-4E71-BC06-8B760399F020}" destId="{7986903B-6E54-43DE-8854-55D7AD3F3215}" srcOrd="1" destOrd="0" parTransId="{C8AED501-6650-48A0-B077-B9B8F606EACF}" sibTransId="{DA19B53B-11B3-40F8-B298-F18168F0C6A7}"/>
    <dgm:cxn modelId="{7C676723-031E-48D1-B5CB-9471DFC33D3D}" type="presOf" srcId="{1235234D-AFA6-4B89-AE5E-86D53A21DBB5}" destId="{664553E7-277C-40F2-8770-F92523A8B92E}" srcOrd="0" destOrd="0" presId="urn:microsoft.com/office/officeart/2018/2/layout/IconLabelDescriptionList"/>
    <dgm:cxn modelId="{AA67392D-7BD0-4684-AA23-40C1CABB90C9}" type="presOf" srcId="{4733365F-C8AA-4476-BA57-1AA487B0E267}" destId="{C051F9AF-6BA5-4E6E-9043-D15EC6CF4C88}" srcOrd="0" destOrd="0" presId="urn:microsoft.com/office/officeart/2018/2/layout/IconLabelDescriptionList"/>
    <dgm:cxn modelId="{4227A339-F693-42D7-BD06-736894B48E44}" type="presOf" srcId="{BD499BBC-5A13-4DAC-AC9D-3FA21AAB967A}" destId="{B349FFC1-6F4F-4613-92A8-33C3013C978A}" srcOrd="0" destOrd="0" presId="urn:microsoft.com/office/officeart/2018/2/layout/IconLabelDescriptionList"/>
    <dgm:cxn modelId="{FA3AB540-4DB7-4157-AA6C-E1DC4C1FDE25}" srcId="{73953088-D01B-4E71-BC06-8B760399F020}" destId="{BD499BBC-5A13-4DAC-AC9D-3FA21AAB967A}" srcOrd="0" destOrd="0" parTransId="{B05F7314-5FEC-406A-9018-E58276AF85FC}" sibTransId="{8FCBD688-2318-4984-997D-3A76CE86D490}"/>
    <dgm:cxn modelId="{C5DD8761-83AA-4712-8DBF-78FC8F8DEF7C}" type="presOf" srcId="{59FA2461-2F65-42CC-85A9-A25F4F617C6D}" destId="{6B64AE37-1C0A-4D97-B95B-FC118B73A2AD}" srcOrd="0" destOrd="1" presId="urn:microsoft.com/office/officeart/2018/2/layout/IconLabelDescriptionList"/>
    <dgm:cxn modelId="{FEE7AE46-F815-48E2-833F-28044C73113F}" srcId="{7986903B-6E54-43DE-8854-55D7AD3F3215}" destId="{2DDC64D9-B80F-4A54-BA8E-789FB003A62E}" srcOrd="3" destOrd="0" parTransId="{20AFB35C-04BC-445F-9609-CFF0B5CA6B6A}" sibTransId="{C312EE48-1114-4118-98A2-D72963A74351}"/>
    <dgm:cxn modelId="{1279A548-0B97-4F7A-BEB5-8114EBAC3BCE}" type="presOf" srcId="{73953088-D01B-4E71-BC06-8B760399F020}" destId="{B0DAD37F-A14C-4D24-ABB0-2C7405BD36DD}" srcOrd="0" destOrd="0" presId="urn:microsoft.com/office/officeart/2018/2/layout/IconLabelDescriptionList"/>
    <dgm:cxn modelId="{8222DA6A-A123-49C0-9824-4EA97328E725}" srcId="{7986903B-6E54-43DE-8854-55D7AD3F3215}" destId="{43994014-AD1C-4C8C-B903-E577DDF7DBB8}" srcOrd="0" destOrd="0" parTransId="{239D7A1F-854E-4FEB-9EA3-85D43984552B}" sibTransId="{4CC73252-69F0-4F5B-AA9E-33172F3185AF}"/>
    <dgm:cxn modelId="{CAB63C72-CD40-4584-BA5D-0A8FC0FF8615}" type="presOf" srcId="{AE666309-2D20-4F1F-95FC-3321217C1899}" destId="{6B64AE37-1C0A-4D97-B95B-FC118B73A2AD}" srcOrd="0" destOrd="2" presId="urn:microsoft.com/office/officeart/2018/2/layout/IconLabelDescriptionList"/>
    <dgm:cxn modelId="{145B7D9C-5F56-4BB0-91D9-AA5167F9480B}" type="presOf" srcId="{7986903B-6E54-43DE-8854-55D7AD3F3215}" destId="{676BF778-D875-41FA-9AB5-8AD1E39C66C5}" srcOrd="0" destOrd="0" presId="urn:microsoft.com/office/officeart/2018/2/layout/IconLabelDescriptionList"/>
    <dgm:cxn modelId="{E84A62B1-435F-4450-A597-8A36B600DF3F}" srcId="{7986903B-6E54-43DE-8854-55D7AD3F3215}" destId="{59FA2461-2F65-42CC-85A9-A25F4F617C6D}" srcOrd="1" destOrd="0" parTransId="{B8BBC3D4-D120-4241-AC6A-A38A314572F0}" sibTransId="{ACC902EB-FD5D-443C-89D6-B1282AB883A0}"/>
    <dgm:cxn modelId="{B01E77B3-D38C-41F7-ACC8-3BC56603983B}" srcId="{7986903B-6E54-43DE-8854-55D7AD3F3215}" destId="{AE666309-2D20-4F1F-95FC-3321217C1899}" srcOrd="2" destOrd="0" parTransId="{62CC0B84-2290-4486-9E27-296307D8632D}" sibTransId="{E55444F0-2353-41B0-8D8E-8C381158D2E9}"/>
    <dgm:cxn modelId="{581F29DB-A39C-46BE-A5F8-1FA5D0DBA862}" srcId="{73953088-D01B-4E71-BC06-8B760399F020}" destId="{4733365F-C8AA-4476-BA57-1AA487B0E267}" srcOrd="2" destOrd="0" parTransId="{7961D9F9-506C-4D27-9DC9-042626521FA6}" sibTransId="{F52F32E7-788B-4523-B56B-7C626B26BADC}"/>
    <dgm:cxn modelId="{EC060FE2-C3C0-483F-846F-69D3E86DA9AA}" type="presOf" srcId="{2DDC64D9-B80F-4A54-BA8E-789FB003A62E}" destId="{6B64AE37-1C0A-4D97-B95B-FC118B73A2AD}" srcOrd="0" destOrd="3" presId="urn:microsoft.com/office/officeart/2018/2/layout/IconLabelDescriptionList"/>
    <dgm:cxn modelId="{528958E4-0644-4232-8281-6669422DB368}" srcId="{73953088-D01B-4E71-BC06-8B760399F020}" destId="{1235234D-AFA6-4B89-AE5E-86D53A21DBB5}" srcOrd="3" destOrd="0" parTransId="{354E6DFD-A480-4E16-9E8A-1766158B6CFD}" sibTransId="{438C5224-4F72-4F11-94B8-A84B4D32BB48}"/>
    <dgm:cxn modelId="{0A071247-1DA3-41B5-8DC8-27267FFB0D39}" type="presParOf" srcId="{B0DAD37F-A14C-4D24-ABB0-2C7405BD36DD}" destId="{56C38E04-A3B7-4FA5-9EB4-3DB6C1E4C90A}" srcOrd="0" destOrd="0" presId="urn:microsoft.com/office/officeart/2018/2/layout/IconLabelDescriptionList"/>
    <dgm:cxn modelId="{3DBA95E3-8068-4B26-97F7-5A54B388BA21}" type="presParOf" srcId="{56C38E04-A3B7-4FA5-9EB4-3DB6C1E4C90A}" destId="{E9B2B8E0-4CE4-45DF-99C6-0CB55278EB64}" srcOrd="0" destOrd="0" presId="urn:microsoft.com/office/officeart/2018/2/layout/IconLabelDescriptionList"/>
    <dgm:cxn modelId="{AA5084C8-26AD-48B7-B661-52A2696D1FDE}" type="presParOf" srcId="{56C38E04-A3B7-4FA5-9EB4-3DB6C1E4C90A}" destId="{D2CCA582-B561-49B6-A440-8207A49C0397}" srcOrd="1" destOrd="0" presId="urn:microsoft.com/office/officeart/2018/2/layout/IconLabelDescriptionList"/>
    <dgm:cxn modelId="{4E95C7EC-2201-4008-AFA5-03BA286FDE31}" type="presParOf" srcId="{56C38E04-A3B7-4FA5-9EB4-3DB6C1E4C90A}" destId="{B349FFC1-6F4F-4613-92A8-33C3013C978A}" srcOrd="2" destOrd="0" presId="urn:microsoft.com/office/officeart/2018/2/layout/IconLabelDescriptionList"/>
    <dgm:cxn modelId="{54DB4FB1-927F-46E3-A5FF-B6DB297AFEFC}" type="presParOf" srcId="{56C38E04-A3B7-4FA5-9EB4-3DB6C1E4C90A}" destId="{90CE7CCE-614C-4D3C-938E-DCA4C7E5E69A}" srcOrd="3" destOrd="0" presId="urn:microsoft.com/office/officeart/2018/2/layout/IconLabelDescriptionList"/>
    <dgm:cxn modelId="{4AD3F04D-54F9-4689-95FB-E0199354B36C}" type="presParOf" srcId="{56C38E04-A3B7-4FA5-9EB4-3DB6C1E4C90A}" destId="{3663D6A2-2C9B-441D-BF15-183CEC2AEC1B}" srcOrd="4" destOrd="0" presId="urn:microsoft.com/office/officeart/2018/2/layout/IconLabelDescriptionList"/>
    <dgm:cxn modelId="{1D00038A-F85B-4744-8BBC-F30353AC5247}" type="presParOf" srcId="{B0DAD37F-A14C-4D24-ABB0-2C7405BD36DD}" destId="{A4E6CB75-8D6D-4F5A-AA6A-1F5A91C1F116}" srcOrd="1" destOrd="0" presId="urn:microsoft.com/office/officeart/2018/2/layout/IconLabelDescriptionList"/>
    <dgm:cxn modelId="{C7ECA066-7D41-4562-A8A3-60F18E1986B4}" type="presParOf" srcId="{B0DAD37F-A14C-4D24-ABB0-2C7405BD36DD}" destId="{FA2D68D9-1118-4EBD-9E2A-B9760A19D786}" srcOrd="2" destOrd="0" presId="urn:microsoft.com/office/officeart/2018/2/layout/IconLabelDescriptionList"/>
    <dgm:cxn modelId="{B506951C-EA5A-48C0-95B2-7860654536A1}" type="presParOf" srcId="{FA2D68D9-1118-4EBD-9E2A-B9760A19D786}" destId="{2F07A6A5-FEA3-414B-B9E0-D01A8770EE37}" srcOrd="0" destOrd="0" presId="urn:microsoft.com/office/officeart/2018/2/layout/IconLabelDescriptionList"/>
    <dgm:cxn modelId="{12015E10-22F8-412D-BF0F-990214042D20}" type="presParOf" srcId="{FA2D68D9-1118-4EBD-9E2A-B9760A19D786}" destId="{F22209D0-593C-4FA6-9226-A58FD0F98CB7}" srcOrd="1" destOrd="0" presId="urn:microsoft.com/office/officeart/2018/2/layout/IconLabelDescriptionList"/>
    <dgm:cxn modelId="{449ECE58-27CF-4EFE-A058-F5D2C24EBEC9}" type="presParOf" srcId="{FA2D68D9-1118-4EBD-9E2A-B9760A19D786}" destId="{676BF778-D875-41FA-9AB5-8AD1E39C66C5}" srcOrd="2" destOrd="0" presId="urn:microsoft.com/office/officeart/2018/2/layout/IconLabelDescriptionList"/>
    <dgm:cxn modelId="{EA8AA09F-12F2-44AF-BC21-392C7AD0201B}" type="presParOf" srcId="{FA2D68D9-1118-4EBD-9E2A-B9760A19D786}" destId="{202C4D7C-6AA4-4E64-B021-50CD65CA9CFA}" srcOrd="3" destOrd="0" presId="urn:microsoft.com/office/officeart/2018/2/layout/IconLabelDescriptionList"/>
    <dgm:cxn modelId="{D22B6CB9-80E9-4CCD-8DE3-D5B0FFFEE49D}" type="presParOf" srcId="{FA2D68D9-1118-4EBD-9E2A-B9760A19D786}" destId="{6B64AE37-1C0A-4D97-B95B-FC118B73A2AD}" srcOrd="4" destOrd="0" presId="urn:microsoft.com/office/officeart/2018/2/layout/IconLabelDescriptionList"/>
    <dgm:cxn modelId="{3E12A2C6-1DE2-4289-8F5F-E441ECEF552F}" type="presParOf" srcId="{B0DAD37F-A14C-4D24-ABB0-2C7405BD36DD}" destId="{80175981-B8C9-4EDC-AB41-D0C3F333818A}" srcOrd="3" destOrd="0" presId="urn:microsoft.com/office/officeart/2018/2/layout/IconLabelDescriptionList"/>
    <dgm:cxn modelId="{577A1D23-2820-4839-AED9-5C3172265179}" type="presParOf" srcId="{B0DAD37F-A14C-4D24-ABB0-2C7405BD36DD}" destId="{9A432ED0-DCF2-43BA-988D-231C7523DCB7}" srcOrd="4" destOrd="0" presId="urn:microsoft.com/office/officeart/2018/2/layout/IconLabelDescriptionList"/>
    <dgm:cxn modelId="{7284C255-7A4E-471B-8E20-1DEAFF5A6B02}" type="presParOf" srcId="{9A432ED0-DCF2-43BA-988D-231C7523DCB7}" destId="{B7B89CDC-AF3B-4D31-8BEA-904F33EC5992}" srcOrd="0" destOrd="0" presId="urn:microsoft.com/office/officeart/2018/2/layout/IconLabelDescriptionList"/>
    <dgm:cxn modelId="{B641B99B-E199-45EE-A1F2-B5CF9B47CDB7}" type="presParOf" srcId="{9A432ED0-DCF2-43BA-988D-231C7523DCB7}" destId="{09FDF16D-F03C-47EC-8C06-B01C6FF8262C}" srcOrd="1" destOrd="0" presId="urn:microsoft.com/office/officeart/2018/2/layout/IconLabelDescriptionList"/>
    <dgm:cxn modelId="{53000213-17F4-4F82-B571-D773CEF66F55}" type="presParOf" srcId="{9A432ED0-DCF2-43BA-988D-231C7523DCB7}" destId="{C051F9AF-6BA5-4E6E-9043-D15EC6CF4C88}" srcOrd="2" destOrd="0" presId="urn:microsoft.com/office/officeart/2018/2/layout/IconLabelDescriptionList"/>
    <dgm:cxn modelId="{9E547AFA-D1CC-4C4C-B75C-89BE6669A2E3}" type="presParOf" srcId="{9A432ED0-DCF2-43BA-988D-231C7523DCB7}" destId="{EA7D4336-7BA5-4A93-A983-3B20675E01FB}" srcOrd="3" destOrd="0" presId="urn:microsoft.com/office/officeart/2018/2/layout/IconLabelDescriptionList"/>
    <dgm:cxn modelId="{247C48E1-F53B-4577-BB27-E83849812605}" type="presParOf" srcId="{9A432ED0-DCF2-43BA-988D-231C7523DCB7}" destId="{6D8BBC6F-8DF6-489B-85BC-EE6CD077C819}" srcOrd="4" destOrd="0" presId="urn:microsoft.com/office/officeart/2018/2/layout/IconLabelDescriptionList"/>
    <dgm:cxn modelId="{F5F34E04-548A-4CC1-B899-479FD204D1A8}" type="presParOf" srcId="{B0DAD37F-A14C-4D24-ABB0-2C7405BD36DD}" destId="{2A0CB5DF-81E6-4638-8032-79D0D65A165E}" srcOrd="5" destOrd="0" presId="urn:microsoft.com/office/officeart/2018/2/layout/IconLabelDescriptionList"/>
    <dgm:cxn modelId="{4A3793F8-DB1D-47B6-8500-29330760A95B}" type="presParOf" srcId="{B0DAD37F-A14C-4D24-ABB0-2C7405BD36DD}" destId="{842C0156-22A4-406E-BE31-95059CAA10FA}" srcOrd="6" destOrd="0" presId="urn:microsoft.com/office/officeart/2018/2/layout/IconLabelDescriptionList"/>
    <dgm:cxn modelId="{D15C2386-8426-4607-A0B5-0E6F3955E16C}" type="presParOf" srcId="{842C0156-22A4-406E-BE31-95059CAA10FA}" destId="{A0C18C9F-BC07-47F1-9864-EAE495C43ED3}" srcOrd="0" destOrd="0" presId="urn:microsoft.com/office/officeart/2018/2/layout/IconLabelDescriptionList"/>
    <dgm:cxn modelId="{417F7809-D8F2-4C2B-9AC8-32908C15C7C4}" type="presParOf" srcId="{842C0156-22A4-406E-BE31-95059CAA10FA}" destId="{D04404BD-F09C-4F2D-B29E-CD1C66A013B4}" srcOrd="1" destOrd="0" presId="urn:microsoft.com/office/officeart/2018/2/layout/IconLabelDescriptionList"/>
    <dgm:cxn modelId="{4DCCA828-7C4F-4069-94A7-07F5B4CA4773}" type="presParOf" srcId="{842C0156-22A4-406E-BE31-95059CAA10FA}" destId="{664553E7-277C-40F2-8770-F92523A8B92E}" srcOrd="2" destOrd="0" presId="urn:microsoft.com/office/officeart/2018/2/layout/IconLabelDescriptionList"/>
    <dgm:cxn modelId="{6D2F15D4-D701-4710-B1DA-DA5D4025415A}" type="presParOf" srcId="{842C0156-22A4-406E-BE31-95059CAA10FA}" destId="{811172B6-D6D7-4775-8DEE-52C45824EECE}" srcOrd="3" destOrd="0" presId="urn:microsoft.com/office/officeart/2018/2/layout/IconLabelDescriptionList"/>
    <dgm:cxn modelId="{E1780CFA-AECB-48EF-B7D4-A21563B2CDD2}" type="presParOf" srcId="{842C0156-22A4-406E-BE31-95059CAA10FA}" destId="{679E0734-3115-4C5E-9CE6-EE2DB9F17246}" srcOrd="4" destOrd="0" presId="urn:microsoft.com/office/officeart/2018/2/layout/IconLabelDescription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A720600-03E0-47B4-9332-1535EE445CFE}"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0DE0CBA9-A38A-4C21-BD53-C443AFD3E37F}">
      <dgm:prSet/>
      <dgm:spPr/>
      <dgm:t>
        <a:bodyPr/>
        <a:lstStyle/>
        <a:p>
          <a:pPr>
            <a:lnSpc>
              <a:spcPct val="100000"/>
            </a:lnSpc>
          </a:pPr>
          <a:r>
            <a:rPr lang="en-US"/>
            <a:t>Determine a theme of a story, drama, or poem from details in the text, including how characters in a story or drama respond to challenges or how the speaker in a poem reflects upon a topic; summarize the text</a:t>
          </a:r>
        </a:p>
      </dgm:t>
    </dgm:pt>
    <dgm:pt modelId="{A67E4232-E9B9-4B94-9926-84242D804DF0}" type="parTrans" cxnId="{4B4AB4A2-F55A-4833-A9CB-C63F0FADCD2C}">
      <dgm:prSet/>
      <dgm:spPr/>
      <dgm:t>
        <a:bodyPr/>
        <a:lstStyle/>
        <a:p>
          <a:endParaRPr lang="en-US"/>
        </a:p>
      </dgm:t>
    </dgm:pt>
    <dgm:pt modelId="{53452B1D-6258-4F36-B3F1-29F6C7F88CC0}" type="sibTrans" cxnId="{4B4AB4A2-F55A-4833-A9CB-C63F0FADCD2C}">
      <dgm:prSet/>
      <dgm:spPr/>
      <dgm:t>
        <a:bodyPr/>
        <a:lstStyle/>
        <a:p>
          <a:pPr>
            <a:lnSpc>
              <a:spcPct val="100000"/>
            </a:lnSpc>
          </a:pPr>
          <a:endParaRPr lang="en-US"/>
        </a:p>
      </dgm:t>
    </dgm:pt>
    <dgm:pt modelId="{AC738170-00A8-47BD-BBD7-37AEAC2D0C43}">
      <dgm:prSet/>
      <dgm:spPr/>
      <dgm:t>
        <a:bodyPr/>
        <a:lstStyle/>
        <a:p>
          <a:pPr>
            <a:lnSpc>
              <a:spcPct val="100000"/>
            </a:lnSpc>
          </a:pPr>
          <a:r>
            <a:rPr lang="en-US"/>
            <a:t>Compare and contrast two or more characters, settings, or events in a story or drama, drawing on specific details in the text </a:t>
          </a:r>
        </a:p>
      </dgm:t>
    </dgm:pt>
    <dgm:pt modelId="{E9E3BACC-0775-466D-B0E2-9B3954B1FCBB}" type="parTrans" cxnId="{51266BAE-0449-4094-AFFD-CFB2B6743614}">
      <dgm:prSet/>
      <dgm:spPr/>
      <dgm:t>
        <a:bodyPr/>
        <a:lstStyle/>
        <a:p>
          <a:endParaRPr lang="en-US"/>
        </a:p>
      </dgm:t>
    </dgm:pt>
    <dgm:pt modelId="{C696DA0C-D5D8-47C2-94B5-7A9D7BF1297A}" type="sibTrans" cxnId="{51266BAE-0449-4094-AFFD-CFB2B6743614}">
      <dgm:prSet/>
      <dgm:spPr/>
      <dgm:t>
        <a:bodyPr/>
        <a:lstStyle/>
        <a:p>
          <a:pPr>
            <a:lnSpc>
              <a:spcPct val="100000"/>
            </a:lnSpc>
          </a:pPr>
          <a:endParaRPr lang="en-US"/>
        </a:p>
      </dgm:t>
    </dgm:pt>
    <dgm:pt modelId="{1027414A-A66C-4E05-A650-0DAD5D424027}">
      <dgm:prSet/>
      <dgm:spPr/>
      <dgm:t>
        <a:bodyPr/>
        <a:lstStyle/>
        <a:p>
          <a:pPr>
            <a:lnSpc>
              <a:spcPct val="100000"/>
            </a:lnSpc>
          </a:pPr>
          <a:r>
            <a:rPr lang="en-US"/>
            <a:t>Determine two or more main ideas of a text and explain how they are supported by key details; summarize the text</a:t>
          </a:r>
        </a:p>
      </dgm:t>
    </dgm:pt>
    <dgm:pt modelId="{0BDA0D28-2075-461A-8AB3-05FAE7B95639}" type="parTrans" cxnId="{175201E1-A248-4E46-8E52-B6C6A6CA8F27}">
      <dgm:prSet/>
      <dgm:spPr/>
      <dgm:t>
        <a:bodyPr/>
        <a:lstStyle/>
        <a:p>
          <a:endParaRPr lang="en-US"/>
        </a:p>
      </dgm:t>
    </dgm:pt>
    <dgm:pt modelId="{BEED1894-E305-4440-A1B2-49F20FB4C936}" type="sibTrans" cxnId="{175201E1-A248-4E46-8E52-B6C6A6CA8F27}">
      <dgm:prSet/>
      <dgm:spPr/>
      <dgm:t>
        <a:bodyPr/>
        <a:lstStyle/>
        <a:p>
          <a:pPr>
            <a:lnSpc>
              <a:spcPct val="100000"/>
            </a:lnSpc>
          </a:pPr>
          <a:endParaRPr lang="en-US"/>
        </a:p>
      </dgm:t>
    </dgm:pt>
    <dgm:pt modelId="{AEF4638B-9BA8-4A27-9537-88EEB4C1DCE0}">
      <dgm:prSet/>
      <dgm:spPr/>
      <dgm:t>
        <a:bodyPr/>
        <a:lstStyle/>
        <a:p>
          <a:pPr>
            <a:lnSpc>
              <a:spcPct val="100000"/>
            </a:lnSpc>
          </a:pPr>
          <a:r>
            <a:rPr lang="en-US"/>
            <a:t>Integrate information from several texts on the same topic in order to write or speak about the subject knowledgeably</a:t>
          </a:r>
        </a:p>
      </dgm:t>
    </dgm:pt>
    <dgm:pt modelId="{913ECEBF-80C1-4648-8F8D-3CFF20622F98}" type="parTrans" cxnId="{9496C562-D2AB-4D92-A24D-07192FA2594B}">
      <dgm:prSet/>
      <dgm:spPr/>
      <dgm:t>
        <a:bodyPr/>
        <a:lstStyle/>
        <a:p>
          <a:endParaRPr lang="en-US"/>
        </a:p>
      </dgm:t>
    </dgm:pt>
    <dgm:pt modelId="{75A9D2EF-70E7-4791-B351-FA5809B7D343}" type="sibTrans" cxnId="{9496C562-D2AB-4D92-A24D-07192FA2594B}">
      <dgm:prSet/>
      <dgm:spPr/>
      <dgm:t>
        <a:bodyPr/>
        <a:lstStyle/>
        <a:p>
          <a:endParaRPr lang="en-US"/>
        </a:p>
      </dgm:t>
    </dgm:pt>
    <dgm:pt modelId="{F2ECF7F9-9D9B-4A0B-8765-91CCAD8151C2}" type="pres">
      <dgm:prSet presAssocID="{1A720600-03E0-47B4-9332-1535EE445CFE}" presName="root" presStyleCnt="0">
        <dgm:presLayoutVars>
          <dgm:dir/>
          <dgm:resizeHandles val="exact"/>
        </dgm:presLayoutVars>
      </dgm:prSet>
      <dgm:spPr/>
    </dgm:pt>
    <dgm:pt modelId="{C6BB2E02-5DB3-4DCC-831A-89FA4980A7AE}" type="pres">
      <dgm:prSet presAssocID="{1A720600-03E0-47B4-9332-1535EE445CFE}" presName="container" presStyleCnt="0">
        <dgm:presLayoutVars>
          <dgm:dir/>
          <dgm:resizeHandles val="exact"/>
        </dgm:presLayoutVars>
      </dgm:prSet>
      <dgm:spPr/>
    </dgm:pt>
    <dgm:pt modelId="{ED4BBE5B-2A6E-477F-AE63-D57DD84D8631}" type="pres">
      <dgm:prSet presAssocID="{0DE0CBA9-A38A-4C21-BD53-C443AFD3E37F}" presName="compNode" presStyleCnt="0"/>
      <dgm:spPr/>
    </dgm:pt>
    <dgm:pt modelId="{6EA18A90-63E2-47DD-861B-C905BD6B9EAD}" type="pres">
      <dgm:prSet presAssocID="{0DE0CBA9-A38A-4C21-BD53-C443AFD3E37F}" presName="iconBgRect" presStyleLbl="bgShp" presStyleIdx="0" presStyleCnt="4"/>
      <dgm:spPr/>
    </dgm:pt>
    <dgm:pt modelId="{B1317F3F-0408-45EA-ADE8-E5895A7DE5FA}" type="pres">
      <dgm:prSet presAssocID="{0DE0CBA9-A38A-4C21-BD53-C443AFD3E37F}"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Drama"/>
        </a:ext>
      </dgm:extLst>
    </dgm:pt>
    <dgm:pt modelId="{DD04F232-FECF-4A5A-9C47-C1559A1FA08F}" type="pres">
      <dgm:prSet presAssocID="{0DE0CBA9-A38A-4C21-BD53-C443AFD3E37F}" presName="spaceRect" presStyleCnt="0"/>
      <dgm:spPr/>
    </dgm:pt>
    <dgm:pt modelId="{CB535699-F987-4BA1-8850-5DC6B114904F}" type="pres">
      <dgm:prSet presAssocID="{0DE0CBA9-A38A-4C21-BD53-C443AFD3E37F}" presName="textRect" presStyleLbl="revTx" presStyleIdx="0" presStyleCnt="4">
        <dgm:presLayoutVars>
          <dgm:chMax val="1"/>
          <dgm:chPref val="1"/>
        </dgm:presLayoutVars>
      </dgm:prSet>
      <dgm:spPr/>
    </dgm:pt>
    <dgm:pt modelId="{DE07FED3-D58E-4BBE-B302-6E642A9BD573}" type="pres">
      <dgm:prSet presAssocID="{53452B1D-6258-4F36-B3F1-29F6C7F88CC0}" presName="sibTrans" presStyleLbl="sibTrans2D1" presStyleIdx="0" presStyleCnt="0"/>
      <dgm:spPr/>
    </dgm:pt>
    <dgm:pt modelId="{89A643D6-447A-4B4A-87AB-5DB1A7B703C4}" type="pres">
      <dgm:prSet presAssocID="{AC738170-00A8-47BD-BBD7-37AEAC2D0C43}" presName="compNode" presStyleCnt="0"/>
      <dgm:spPr/>
    </dgm:pt>
    <dgm:pt modelId="{F0554824-413E-48C7-A737-CB605D4E9607}" type="pres">
      <dgm:prSet presAssocID="{AC738170-00A8-47BD-BBD7-37AEAC2D0C43}" presName="iconBgRect" presStyleLbl="bgShp" presStyleIdx="1" presStyleCnt="4"/>
      <dgm:spPr/>
    </dgm:pt>
    <dgm:pt modelId="{D4380747-6E3D-458A-9902-11D1A98FB767}" type="pres">
      <dgm:prSet presAssocID="{AC738170-00A8-47BD-BBD7-37AEAC2D0C43}"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Joker Hat"/>
        </a:ext>
      </dgm:extLst>
    </dgm:pt>
    <dgm:pt modelId="{7C861026-C265-419A-91E5-A45F1BBDB9E3}" type="pres">
      <dgm:prSet presAssocID="{AC738170-00A8-47BD-BBD7-37AEAC2D0C43}" presName="spaceRect" presStyleCnt="0"/>
      <dgm:spPr/>
    </dgm:pt>
    <dgm:pt modelId="{485119E8-23B3-46B0-8A5F-67F9563FAFDB}" type="pres">
      <dgm:prSet presAssocID="{AC738170-00A8-47BD-BBD7-37AEAC2D0C43}" presName="textRect" presStyleLbl="revTx" presStyleIdx="1" presStyleCnt="4">
        <dgm:presLayoutVars>
          <dgm:chMax val="1"/>
          <dgm:chPref val="1"/>
        </dgm:presLayoutVars>
      </dgm:prSet>
      <dgm:spPr/>
    </dgm:pt>
    <dgm:pt modelId="{9960B603-93A8-4A2D-B950-8E7932125140}" type="pres">
      <dgm:prSet presAssocID="{C696DA0C-D5D8-47C2-94B5-7A9D7BF1297A}" presName="sibTrans" presStyleLbl="sibTrans2D1" presStyleIdx="0" presStyleCnt="0"/>
      <dgm:spPr/>
    </dgm:pt>
    <dgm:pt modelId="{9F4D9D8D-92D7-4B8B-AC24-9931CC013C1F}" type="pres">
      <dgm:prSet presAssocID="{1027414A-A66C-4E05-A650-0DAD5D424027}" presName="compNode" presStyleCnt="0"/>
      <dgm:spPr/>
    </dgm:pt>
    <dgm:pt modelId="{FDBAE572-7648-4F4F-902F-98E34C11B1FA}" type="pres">
      <dgm:prSet presAssocID="{1027414A-A66C-4E05-A650-0DAD5D424027}" presName="iconBgRect" presStyleLbl="bgShp" presStyleIdx="2" presStyleCnt="4"/>
      <dgm:spPr/>
    </dgm:pt>
    <dgm:pt modelId="{6591BCD7-E8D8-4540-A7CA-1890D23DB906}" type="pres">
      <dgm:prSet presAssocID="{1027414A-A66C-4E05-A650-0DAD5D424027}"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Quotes"/>
        </a:ext>
      </dgm:extLst>
    </dgm:pt>
    <dgm:pt modelId="{ADC9646A-24CD-4CD4-9E47-D1325DE51192}" type="pres">
      <dgm:prSet presAssocID="{1027414A-A66C-4E05-A650-0DAD5D424027}" presName="spaceRect" presStyleCnt="0"/>
      <dgm:spPr/>
    </dgm:pt>
    <dgm:pt modelId="{B21BF20A-8E42-4B90-8707-683EC6CFF776}" type="pres">
      <dgm:prSet presAssocID="{1027414A-A66C-4E05-A650-0DAD5D424027}" presName="textRect" presStyleLbl="revTx" presStyleIdx="2" presStyleCnt="4">
        <dgm:presLayoutVars>
          <dgm:chMax val="1"/>
          <dgm:chPref val="1"/>
        </dgm:presLayoutVars>
      </dgm:prSet>
      <dgm:spPr/>
    </dgm:pt>
    <dgm:pt modelId="{10CCB102-459B-4FB7-B0B4-E32FA66ADB41}" type="pres">
      <dgm:prSet presAssocID="{BEED1894-E305-4440-A1B2-49F20FB4C936}" presName="sibTrans" presStyleLbl="sibTrans2D1" presStyleIdx="0" presStyleCnt="0"/>
      <dgm:spPr/>
    </dgm:pt>
    <dgm:pt modelId="{AF494BAF-420A-4D4D-B1C8-74BD161578C1}" type="pres">
      <dgm:prSet presAssocID="{AEF4638B-9BA8-4A27-9537-88EEB4C1DCE0}" presName="compNode" presStyleCnt="0"/>
      <dgm:spPr/>
    </dgm:pt>
    <dgm:pt modelId="{BEB7867D-0E12-4BD2-9E21-E41D0FCD73BA}" type="pres">
      <dgm:prSet presAssocID="{AEF4638B-9BA8-4A27-9537-88EEB4C1DCE0}" presName="iconBgRect" presStyleLbl="bgShp" presStyleIdx="3" presStyleCnt="4"/>
      <dgm:spPr/>
    </dgm:pt>
    <dgm:pt modelId="{33B33F36-C592-4372-A363-E399AA79EC50}" type="pres">
      <dgm:prSet presAssocID="{AEF4638B-9BA8-4A27-9537-88EEB4C1DCE0}"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Books"/>
        </a:ext>
      </dgm:extLst>
    </dgm:pt>
    <dgm:pt modelId="{A43166F9-F6B2-4EF7-9E62-F690E34FA986}" type="pres">
      <dgm:prSet presAssocID="{AEF4638B-9BA8-4A27-9537-88EEB4C1DCE0}" presName="spaceRect" presStyleCnt="0"/>
      <dgm:spPr/>
    </dgm:pt>
    <dgm:pt modelId="{1AF95615-8676-4B7A-BC85-6C554D5DE9C8}" type="pres">
      <dgm:prSet presAssocID="{AEF4638B-9BA8-4A27-9537-88EEB4C1DCE0}" presName="textRect" presStyleLbl="revTx" presStyleIdx="3" presStyleCnt="4">
        <dgm:presLayoutVars>
          <dgm:chMax val="1"/>
          <dgm:chPref val="1"/>
        </dgm:presLayoutVars>
      </dgm:prSet>
      <dgm:spPr/>
    </dgm:pt>
  </dgm:ptLst>
  <dgm:cxnLst>
    <dgm:cxn modelId="{213EFA24-BA11-461C-AB93-5C96F906E8D7}" type="presOf" srcId="{AC738170-00A8-47BD-BBD7-37AEAC2D0C43}" destId="{485119E8-23B3-46B0-8A5F-67F9563FAFDB}" srcOrd="0" destOrd="0" presId="urn:microsoft.com/office/officeart/2018/2/layout/IconCircleList"/>
    <dgm:cxn modelId="{DBE2F52F-9AE7-4642-9176-075EEB3FC0FF}" type="presOf" srcId="{0DE0CBA9-A38A-4C21-BD53-C443AFD3E37F}" destId="{CB535699-F987-4BA1-8850-5DC6B114904F}" srcOrd="0" destOrd="0" presId="urn:microsoft.com/office/officeart/2018/2/layout/IconCircleList"/>
    <dgm:cxn modelId="{9496C562-D2AB-4D92-A24D-07192FA2594B}" srcId="{1A720600-03E0-47B4-9332-1535EE445CFE}" destId="{AEF4638B-9BA8-4A27-9537-88EEB4C1DCE0}" srcOrd="3" destOrd="0" parTransId="{913ECEBF-80C1-4648-8F8D-3CFF20622F98}" sibTransId="{75A9D2EF-70E7-4791-B351-FA5809B7D343}"/>
    <dgm:cxn modelId="{6FD0AB4D-D3A6-4E48-807D-25566C9AC8A5}" type="presOf" srcId="{1A720600-03E0-47B4-9332-1535EE445CFE}" destId="{F2ECF7F9-9D9B-4A0B-8765-91CCAD8151C2}" srcOrd="0" destOrd="0" presId="urn:microsoft.com/office/officeart/2018/2/layout/IconCircleList"/>
    <dgm:cxn modelId="{FB327D79-6BAC-40DF-9C2B-3EBA877F2176}" type="presOf" srcId="{BEED1894-E305-4440-A1B2-49F20FB4C936}" destId="{10CCB102-459B-4FB7-B0B4-E32FA66ADB41}" srcOrd="0" destOrd="0" presId="urn:microsoft.com/office/officeart/2018/2/layout/IconCircleList"/>
    <dgm:cxn modelId="{01C5FE7E-A8AB-4E1C-B7F5-FC7E3E32B1E4}" type="presOf" srcId="{1027414A-A66C-4E05-A650-0DAD5D424027}" destId="{B21BF20A-8E42-4B90-8707-683EC6CFF776}" srcOrd="0" destOrd="0" presId="urn:microsoft.com/office/officeart/2018/2/layout/IconCircleList"/>
    <dgm:cxn modelId="{87747A81-C89D-45D4-8903-F3EF304CDF05}" type="presOf" srcId="{53452B1D-6258-4F36-B3F1-29F6C7F88CC0}" destId="{DE07FED3-D58E-4BBE-B302-6E642A9BD573}" srcOrd="0" destOrd="0" presId="urn:microsoft.com/office/officeart/2018/2/layout/IconCircleList"/>
    <dgm:cxn modelId="{009F3187-F58C-4E13-9E41-3CDD99F4BE9F}" type="presOf" srcId="{C696DA0C-D5D8-47C2-94B5-7A9D7BF1297A}" destId="{9960B603-93A8-4A2D-B950-8E7932125140}" srcOrd="0" destOrd="0" presId="urn:microsoft.com/office/officeart/2018/2/layout/IconCircleList"/>
    <dgm:cxn modelId="{4B4AB4A2-F55A-4833-A9CB-C63F0FADCD2C}" srcId="{1A720600-03E0-47B4-9332-1535EE445CFE}" destId="{0DE0CBA9-A38A-4C21-BD53-C443AFD3E37F}" srcOrd="0" destOrd="0" parTransId="{A67E4232-E9B9-4B94-9926-84242D804DF0}" sibTransId="{53452B1D-6258-4F36-B3F1-29F6C7F88CC0}"/>
    <dgm:cxn modelId="{51266BAE-0449-4094-AFFD-CFB2B6743614}" srcId="{1A720600-03E0-47B4-9332-1535EE445CFE}" destId="{AC738170-00A8-47BD-BBD7-37AEAC2D0C43}" srcOrd="1" destOrd="0" parTransId="{E9E3BACC-0775-466D-B0E2-9B3954B1FCBB}" sibTransId="{C696DA0C-D5D8-47C2-94B5-7A9D7BF1297A}"/>
    <dgm:cxn modelId="{40D22ED6-CD85-43DE-96FD-C1107429B185}" type="presOf" srcId="{AEF4638B-9BA8-4A27-9537-88EEB4C1DCE0}" destId="{1AF95615-8676-4B7A-BC85-6C554D5DE9C8}" srcOrd="0" destOrd="0" presId="urn:microsoft.com/office/officeart/2018/2/layout/IconCircleList"/>
    <dgm:cxn modelId="{175201E1-A248-4E46-8E52-B6C6A6CA8F27}" srcId="{1A720600-03E0-47B4-9332-1535EE445CFE}" destId="{1027414A-A66C-4E05-A650-0DAD5D424027}" srcOrd="2" destOrd="0" parTransId="{0BDA0D28-2075-461A-8AB3-05FAE7B95639}" sibTransId="{BEED1894-E305-4440-A1B2-49F20FB4C936}"/>
    <dgm:cxn modelId="{F4D80FB2-D8F5-4950-812A-0C81D9F07040}" type="presParOf" srcId="{F2ECF7F9-9D9B-4A0B-8765-91CCAD8151C2}" destId="{C6BB2E02-5DB3-4DCC-831A-89FA4980A7AE}" srcOrd="0" destOrd="0" presId="urn:microsoft.com/office/officeart/2018/2/layout/IconCircleList"/>
    <dgm:cxn modelId="{7FEF8F8C-EA4B-432A-94A6-ED4092CD885F}" type="presParOf" srcId="{C6BB2E02-5DB3-4DCC-831A-89FA4980A7AE}" destId="{ED4BBE5B-2A6E-477F-AE63-D57DD84D8631}" srcOrd="0" destOrd="0" presId="urn:microsoft.com/office/officeart/2018/2/layout/IconCircleList"/>
    <dgm:cxn modelId="{6E6AEEB4-7DD6-463B-A471-A3325C349745}" type="presParOf" srcId="{ED4BBE5B-2A6E-477F-AE63-D57DD84D8631}" destId="{6EA18A90-63E2-47DD-861B-C905BD6B9EAD}" srcOrd="0" destOrd="0" presId="urn:microsoft.com/office/officeart/2018/2/layout/IconCircleList"/>
    <dgm:cxn modelId="{0E992F94-4D79-4855-AE40-FB0EDEB89150}" type="presParOf" srcId="{ED4BBE5B-2A6E-477F-AE63-D57DD84D8631}" destId="{B1317F3F-0408-45EA-ADE8-E5895A7DE5FA}" srcOrd="1" destOrd="0" presId="urn:microsoft.com/office/officeart/2018/2/layout/IconCircleList"/>
    <dgm:cxn modelId="{8FD88C6F-64AD-42B7-BA24-376E669BDD27}" type="presParOf" srcId="{ED4BBE5B-2A6E-477F-AE63-D57DD84D8631}" destId="{DD04F232-FECF-4A5A-9C47-C1559A1FA08F}" srcOrd="2" destOrd="0" presId="urn:microsoft.com/office/officeart/2018/2/layout/IconCircleList"/>
    <dgm:cxn modelId="{378CDB19-65CF-4F5A-AEB4-122EFB5B4B7C}" type="presParOf" srcId="{ED4BBE5B-2A6E-477F-AE63-D57DD84D8631}" destId="{CB535699-F987-4BA1-8850-5DC6B114904F}" srcOrd="3" destOrd="0" presId="urn:microsoft.com/office/officeart/2018/2/layout/IconCircleList"/>
    <dgm:cxn modelId="{B9330D46-75EA-45A3-A407-B33CAEF9CEE9}" type="presParOf" srcId="{C6BB2E02-5DB3-4DCC-831A-89FA4980A7AE}" destId="{DE07FED3-D58E-4BBE-B302-6E642A9BD573}" srcOrd="1" destOrd="0" presId="urn:microsoft.com/office/officeart/2018/2/layout/IconCircleList"/>
    <dgm:cxn modelId="{5557F2A9-E79D-4104-B3F1-338DD86F281E}" type="presParOf" srcId="{C6BB2E02-5DB3-4DCC-831A-89FA4980A7AE}" destId="{89A643D6-447A-4B4A-87AB-5DB1A7B703C4}" srcOrd="2" destOrd="0" presId="urn:microsoft.com/office/officeart/2018/2/layout/IconCircleList"/>
    <dgm:cxn modelId="{3AE64608-9F17-4F0D-9C2B-08257D36B7BB}" type="presParOf" srcId="{89A643D6-447A-4B4A-87AB-5DB1A7B703C4}" destId="{F0554824-413E-48C7-A737-CB605D4E9607}" srcOrd="0" destOrd="0" presId="urn:microsoft.com/office/officeart/2018/2/layout/IconCircleList"/>
    <dgm:cxn modelId="{F6C1606F-D916-4CC4-B31F-51D0DDBF47F7}" type="presParOf" srcId="{89A643D6-447A-4B4A-87AB-5DB1A7B703C4}" destId="{D4380747-6E3D-458A-9902-11D1A98FB767}" srcOrd="1" destOrd="0" presId="urn:microsoft.com/office/officeart/2018/2/layout/IconCircleList"/>
    <dgm:cxn modelId="{2108D92F-0EF0-4AF2-9E86-9331265BBB3F}" type="presParOf" srcId="{89A643D6-447A-4B4A-87AB-5DB1A7B703C4}" destId="{7C861026-C265-419A-91E5-A45F1BBDB9E3}" srcOrd="2" destOrd="0" presId="urn:microsoft.com/office/officeart/2018/2/layout/IconCircleList"/>
    <dgm:cxn modelId="{3AB1BDD4-0490-404D-9B66-ACE3B9D611DE}" type="presParOf" srcId="{89A643D6-447A-4B4A-87AB-5DB1A7B703C4}" destId="{485119E8-23B3-46B0-8A5F-67F9563FAFDB}" srcOrd="3" destOrd="0" presId="urn:microsoft.com/office/officeart/2018/2/layout/IconCircleList"/>
    <dgm:cxn modelId="{9E04727A-B538-44D8-BDB5-BB88C2EB5BA6}" type="presParOf" srcId="{C6BB2E02-5DB3-4DCC-831A-89FA4980A7AE}" destId="{9960B603-93A8-4A2D-B950-8E7932125140}" srcOrd="3" destOrd="0" presId="urn:microsoft.com/office/officeart/2018/2/layout/IconCircleList"/>
    <dgm:cxn modelId="{F653D3FB-1D83-4F3B-AF9B-4DAFF853EB95}" type="presParOf" srcId="{C6BB2E02-5DB3-4DCC-831A-89FA4980A7AE}" destId="{9F4D9D8D-92D7-4B8B-AC24-9931CC013C1F}" srcOrd="4" destOrd="0" presId="urn:microsoft.com/office/officeart/2018/2/layout/IconCircleList"/>
    <dgm:cxn modelId="{0D98CDCF-3414-455C-92CA-32C65071C0C6}" type="presParOf" srcId="{9F4D9D8D-92D7-4B8B-AC24-9931CC013C1F}" destId="{FDBAE572-7648-4F4F-902F-98E34C11B1FA}" srcOrd="0" destOrd="0" presId="urn:microsoft.com/office/officeart/2018/2/layout/IconCircleList"/>
    <dgm:cxn modelId="{EA5C6777-A62D-4535-8FF3-285A2B7A1164}" type="presParOf" srcId="{9F4D9D8D-92D7-4B8B-AC24-9931CC013C1F}" destId="{6591BCD7-E8D8-4540-A7CA-1890D23DB906}" srcOrd="1" destOrd="0" presId="urn:microsoft.com/office/officeart/2018/2/layout/IconCircleList"/>
    <dgm:cxn modelId="{E365EFC7-5A43-4DC8-9038-1DDD7DAD46C1}" type="presParOf" srcId="{9F4D9D8D-92D7-4B8B-AC24-9931CC013C1F}" destId="{ADC9646A-24CD-4CD4-9E47-D1325DE51192}" srcOrd="2" destOrd="0" presId="urn:microsoft.com/office/officeart/2018/2/layout/IconCircleList"/>
    <dgm:cxn modelId="{8A612579-70AF-47A1-A827-138585BEA977}" type="presParOf" srcId="{9F4D9D8D-92D7-4B8B-AC24-9931CC013C1F}" destId="{B21BF20A-8E42-4B90-8707-683EC6CFF776}" srcOrd="3" destOrd="0" presId="urn:microsoft.com/office/officeart/2018/2/layout/IconCircleList"/>
    <dgm:cxn modelId="{CAADD04A-58A0-4CDB-8BB8-8BB6DAB676CC}" type="presParOf" srcId="{C6BB2E02-5DB3-4DCC-831A-89FA4980A7AE}" destId="{10CCB102-459B-4FB7-B0B4-E32FA66ADB41}" srcOrd="5" destOrd="0" presId="urn:microsoft.com/office/officeart/2018/2/layout/IconCircleList"/>
    <dgm:cxn modelId="{A94C5283-3C45-44AE-85DB-739CDF92AEE8}" type="presParOf" srcId="{C6BB2E02-5DB3-4DCC-831A-89FA4980A7AE}" destId="{AF494BAF-420A-4D4D-B1C8-74BD161578C1}" srcOrd="6" destOrd="0" presId="urn:microsoft.com/office/officeart/2018/2/layout/IconCircleList"/>
    <dgm:cxn modelId="{96CB8719-C772-46D6-B7F8-B2C66D64D7F1}" type="presParOf" srcId="{AF494BAF-420A-4D4D-B1C8-74BD161578C1}" destId="{BEB7867D-0E12-4BD2-9E21-E41D0FCD73BA}" srcOrd="0" destOrd="0" presId="urn:microsoft.com/office/officeart/2018/2/layout/IconCircleList"/>
    <dgm:cxn modelId="{B461B4DD-56EE-481C-96E6-314F1D479123}" type="presParOf" srcId="{AF494BAF-420A-4D4D-B1C8-74BD161578C1}" destId="{33B33F36-C592-4372-A363-E399AA79EC50}" srcOrd="1" destOrd="0" presId="urn:microsoft.com/office/officeart/2018/2/layout/IconCircleList"/>
    <dgm:cxn modelId="{978A2076-D0AD-4840-A3E7-F10A064074E9}" type="presParOf" srcId="{AF494BAF-420A-4D4D-B1C8-74BD161578C1}" destId="{A43166F9-F6B2-4EF7-9E62-F690E34FA986}" srcOrd="2" destOrd="0" presId="urn:microsoft.com/office/officeart/2018/2/layout/IconCircleList"/>
    <dgm:cxn modelId="{999531FD-FA77-4EB5-8B02-D45EC9EF1AC6}" type="presParOf" srcId="{AF494BAF-420A-4D4D-B1C8-74BD161578C1}" destId="{1AF95615-8676-4B7A-BC85-6C554D5DE9C8}"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DF85F904-C845-4083-A8FA-04787C4F5997}"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CF8BF452-6BE5-406A-8147-C4959F81CAF9}">
      <dgm:prSet/>
      <dgm:spPr/>
      <dgm:t>
        <a:bodyPr/>
        <a:lstStyle/>
        <a:p>
          <a:pPr>
            <a:lnSpc>
              <a:spcPct val="100000"/>
            </a:lnSpc>
          </a:pPr>
          <a:r>
            <a:rPr lang="en-US"/>
            <a:t>Iready Math</a:t>
          </a:r>
        </a:p>
      </dgm:t>
    </dgm:pt>
    <dgm:pt modelId="{2F052054-ADBA-4290-85BF-BB7CB849653E}" type="parTrans" cxnId="{ED7A201B-EEDE-4672-8874-141AEF149D7B}">
      <dgm:prSet/>
      <dgm:spPr/>
      <dgm:t>
        <a:bodyPr/>
        <a:lstStyle/>
        <a:p>
          <a:endParaRPr lang="en-US"/>
        </a:p>
      </dgm:t>
    </dgm:pt>
    <dgm:pt modelId="{93F57002-9B86-4EC0-8780-C6881755543E}" type="sibTrans" cxnId="{ED7A201B-EEDE-4672-8874-141AEF149D7B}">
      <dgm:prSet/>
      <dgm:spPr/>
      <dgm:t>
        <a:bodyPr/>
        <a:lstStyle/>
        <a:p>
          <a:pPr>
            <a:lnSpc>
              <a:spcPct val="100000"/>
            </a:lnSpc>
          </a:pPr>
          <a:endParaRPr lang="en-US"/>
        </a:p>
      </dgm:t>
    </dgm:pt>
    <dgm:pt modelId="{FC3D5120-343C-4A49-810A-27573E6684F3}">
      <dgm:prSet/>
      <dgm:spPr/>
      <dgm:t>
        <a:bodyPr/>
        <a:lstStyle/>
        <a:p>
          <a:pPr>
            <a:lnSpc>
              <a:spcPct val="100000"/>
            </a:lnSpc>
          </a:pPr>
          <a:r>
            <a:rPr lang="en-US"/>
            <a:t>Iready Reading</a:t>
          </a:r>
        </a:p>
      </dgm:t>
    </dgm:pt>
    <dgm:pt modelId="{07644F61-7AFE-45F9-9F58-9099231E426F}" type="parTrans" cxnId="{72B6AFB6-9609-41AC-BB5E-DA8C0C477C04}">
      <dgm:prSet/>
      <dgm:spPr/>
      <dgm:t>
        <a:bodyPr/>
        <a:lstStyle/>
        <a:p>
          <a:endParaRPr lang="en-US"/>
        </a:p>
      </dgm:t>
    </dgm:pt>
    <dgm:pt modelId="{7A9BADD8-06DE-4AE3-B8C7-2C6DF13CAEAB}" type="sibTrans" cxnId="{72B6AFB6-9609-41AC-BB5E-DA8C0C477C04}">
      <dgm:prSet/>
      <dgm:spPr/>
      <dgm:t>
        <a:bodyPr/>
        <a:lstStyle/>
        <a:p>
          <a:pPr>
            <a:lnSpc>
              <a:spcPct val="100000"/>
            </a:lnSpc>
          </a:pPr>
          <a:endParaRPr lang="en-US"/>
        </a:p>
      </dgm:t>
    </dgm:pt>
    <dgm:pt modelId="{32AB7100-0461-4B68-B845-60D94C0FFDAD}">
      <dgm:prSet/>
      <dgm:spPr/>
      <dgm:t>
        <a:bodyPr/>
        <a:lstStyle/>
        <a:p>
          <a:pPr>
            <a:lnSpc>
              <a:spcPct val="100000"/>
            </a:lnSpc>
          </a:pPr>
          <a:r>
            <a:rPr lang="en-US"/>
            <a:t>STEM</a:t>
          </a:r>
        </a:p>
      </dgm:t>
    </dgm:pt>
    <dgm:pt modelId="{184032BE-2EBB-43E8-8ECC-195B0675230D}" type="parTrans" cxnId="{A3070F74-B8C4-44BA-8678-DFD8728DEEAF}">
      <dgm:prSet/>
      <dgm:spPr/>
      <dgm:t>
        <a:bodyPr/>
        <a:lstStyle/>
        <a:p>
          <a:endParaRPr lang="en-US"/>
        </a:p>
      </dgm:t>
    </dgm:pt>
    <dgm:pt modelId="{53F6C2BD-4900-4BC6-968F-E0355917680D}" type="sibTrans" cxnId="{A3070F74-B8C4-44BA-8678-DFD8728DEEAF}">
      <dgm:prSet/>
      <dgm:spPr/>
      <dgm:t>
        <a:bodyPr/>
        <a:lstStyle/>
        <a:p>
          <a:endParaRPr lang="en-US"/>
        </a:p>
      </dgm:t>
    </dgm:pt>
    <dgm:pt modelId="{83FB6E21-5FDB-4A4E-9261-38D2B15B8FB7}" type="pres">
      <dgm:prSet presAssocID="{DF85F904-C845-4083-A8FA-04787C4F5997}" presName="root" presStyleCnt="0">
        <dgm:presLayoutVars>
          <dgm:dir/>
          <dgm:resizeHandles val="exact"/>
        </dgm:presLayoutVars>
      </dgm:prSet>
      <dgm:spPr/>
    </dgm:pt>
    <dgm:pt modelId="{A2116F60-9F0E-45C5-B9BA-86EEC0ADDF9D}" type="pres">
      <dgm:prSet presAssocID="{DF85F904-C845-4083-A8FA-04787C4F5997}" presName="container" presStyleCnt="0">
        <dgm:presLayoutVars>
          <dgm:dir/>
          <dgm:resizeHandles val="exact"/>
        </dgm:presLayoutVars>
      </dgm:prSet>
      <dgm:spPr/>
    </dgm:pt>
    <dgm:pt modelId="{C44C848F-13B4-4364-92DF-54BF06ED933D}" type="pres">
      <dgm:prSet presAssocID="{CF8BF452-6BE5-406A-8147-C4959F81CAF9}" presName="compNode" presStyleCnt="0"/>
      <dgm:spPr/>
    </dgm:pt>
    <dgm:pt modelId="{FE70FD25-4F44-405B-AC14-028F794EA7C8}" type="pres">
      <dgm:prSet presAssocID="{CF8BF452-6BE5-406A-8147-C4959F81CAF9}" presName="iconBgRect" presStyleLbl="bgShp" presStyleIdx="0" presStyleCnt="3"/>
      <dgm:spPr/>
    </dgm:pt>
    <dgm:pt modelId="{2C7AC9FC-812F-499A-B620-39962F159928}" type="pres">
      <dgm:prSet presAssocID="{CF8BF452-6BE5-406A-8147-C4959F81CAF9}" presName="iconRect" presStyleLbl="node1" presStyleIdx="0" presStyleCnt="3"/>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lculator"/>
        </a:ext>
      </dgm:extLst>
    </dgm:pt>
    <dgm:pt modelId="{E73DDDDB-7A63-4D53-A4A8-7DDE7BCE264D}" type="pres">
      <dgm:prSet presAssocID="{CF8BF452-6BE5-406A-8147-C4959F81CAF9}" presName="spaceRect" presStyleCnt="0"/>
      <dgm:spPr/>
    </dgm:pt>
    <dgm:pt modelId="{5C74B7A1-439E-442B-9E41-86CAB67216BF}" type="pres">
      <dgm:prSet presAssocID="{CF8BF452-6BE5-406A-8147-C4959F81CAF9}" presName="textRect" presStyleLbl="revTx" presStyleIdx="0" presStyleCnt="3">
        <dgm:presLayoutVars>
          <dgm:chMax val="1"/>
          <dgm:chPref val="1"/>
        </dgm:presLayoutVars>
      </dgm:prSet>
      <dgm:spPr/>
    </dgm:pt>
    <dgm:pt modelId="{71C24B1A-B087-4916-A7BE-78FB5841B4F0}" type="pres">
      <dgm:prSet presAssocID="{93F57002-9B86-4EC0-8780-C6881755543E}" presName="sibTrans" presStyleLbl="sibTrans2D1" presStyleIdx="0" presStyleCnt="0"/>
      <dgm:spPr/>
    </dgm:pt>
    <dgm:pt modelId="{2F3D65F6-9E1B-4FA5-BA81-4D1E3F0C0628}" type="pres">
      <dgm:prSet presAssocID="{FC3D5120-343C-4A49-810A-27573E6684F3}" presName="compNode" presStyleCnt="0"/>
      <dgm:spPr/>
    </dgm:pt>
    <dgm:pt modelId="{72393CFC-C79C-4FDA-90A2-A938F1A5A5FD}" type="pres">
      <dgm:prSet presAssocID="{FC3D5120-343C-4A49-810A-27573E6684F3}" presName="iconBgRect" presStyleLbl="bgShp" presStyleIdx="1" presStyleCnt="3"/>
      <dgm:spPr/>
    </dgm:pt>
    <dgm:pt modelId="{7EF25829-960D-4F63-9DD4-58111DD365A6}" type="pres">
      <dgm:prSet presAssocID="{FC3D5120-343C-4A49-810A-27573E6684F3}" presName="iconRect" presStyleLbl="node1" presStyleIdx="1" presStyleCnt="3"/>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Books"/>
        </a:ext>
      </dgm:extLst>
    </dgm:pt>
    <dgm:pt modelId="{7E43C2E4-D396-4EC7-91F3-3A070A1B4CD0}" type="pres">
      <dgm:prSet presAssocID="{FC3D5120-343C-4A49-810A-27573E6684F3}" presName="spaceRect" presStyleCnt="0"/>
      <dgm:spPr/>
    </dgm:pt>
    <dgm:pt modelId="{92CF5DD8-86D8-49B0-A011-AA683488CE8B}" type="pres">
      <dgm:prSet presAssocID="{FC3D5120-343C-4A49-810A-27573E6684F3}" presName="textRect" presStyleLbl="revTx" presStyleIdx="1" presStyleCnt="3">
        <dgm:presLayoutVars>
          <dgm:chMax val="1"/>
          <dgm:chPref val="1"/>
        </dgm:presLayoutVars>
      </dgm:prSet>
      <dgm:spPr/>
    </dgm:pt>
    <dgm:pt modelId="{36EB039D-0FAD-42C6-A1AF-01368C773CFB}" type="pres">
      <dgm:prSet presAssocID="{7A9BADD8-06DE-4AE3-B8C7-2C6DF13CAEAB}" presName="sibTrans" presStyleLbl="sibTrans2D1" presStyleIdx="0" presStyleCnt="0"/>
      <dgm:spPr/>
    </dgm:pt>
    <dgm:pt modelId="{2BBE1B99-58ED-4B8E-8B4B-7ACBA1A1884E}" type="pres">
      <dgm:prSet presAssocID="{32AB7100-0461-4B68-B845-60D94C0FFDAD}" presName="compNode" presStyleCnt="0"/>
      <dgm:spPr/>
    </dgm:pt>
    <dgm:pt modelId="{BC04C282-3268-4EA8-9208-478ADB418785}" type="pres">
      <dgm:prSet presAssocID="{32AB7100-0461-4B68-B845-60D94C0FFDAD}" presName="iconBgRect" presStyleLbl="bgShp" presStyleIdx="2" presStyleCnt="3"/>
      <dgm:spPr/>
    </dgm:pt>
    <dgm:pt modelId="{85E889B0-F974-402F-8311-5B4E280357C1}" type="pres">
      <dgm:prSet presAssocID="{32AB7100-0461-4B68-B845-60D94C0FFDAD}" presName="iconRect" presStyleLbl="node1" presStyleIdx="2" presStyleCnt="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rogrammer"/>
        </a:ext>
      </dgm:extLst>
    </dgm:pt>
    <dgm:pt modelId="{A8DF251F-89E0-41A6-AB16-CE0EB8C18931}" type="pres">
      <dgm:prSet presAssocID="{32AB7100-0461-4B68-B845-60D94C0FFDAD}" presName="spaceRect" presStyleCnt="0"/>
      <dgm:spPr/>
    </dgm:pt>
    <dgm:pt modelId="{E22D63AC-27F5-4786-A97D-D21AC96A2BBC}" type="pres">
      <dgm:prSet presAssocID="{32AB7100-0461-4B68-B845-60D94C0FFDAD}" presName="textRect" presStyleLbl="revTx" presStyleIdx="2" presStyleCnt="3">
        <dgm:presLayoutVars>
          <dgm:chMax val="1"/>
          <dgm:chPref val="1"/>
        </dgm:presLayoutVars>
      </dgm:prSet>
      <dgm:spPr/>
    </dgm:pt>
  </dgm:ptLst>
  <dgm:cxnLst>
    <dgm:cxn modelId="{6A4BDD14-6E89-473B-81AA-6388106F3D74}" type="presOf" srcId="{7A9BADD8-06DE-4AE3-B8C7-2C6DF13CAEAB}" destId="{36EB039D-0FAD-42C6-A1AF-01368C773CFB}" srcOrd="0" destOrd="0" presId="urn:microsoft.com/office/officeart/2018/2/layout/IconCircleList"/>
    <dgm:cxn modelId="{ED7A201B-EEDE-4672-8874-141AEF149D7B}" srcId="{DF85F904-C845-4083-A8FA-04787C4F5997}" destId="{CF8BF452-6BE5-406A-8147-C4959F81CAF9}" srcOrd="0" destOrd="0" parTransId="{2F052054-ADBA-4290-85BF-BB7CB849653E}" sibTransId="{93F57002-9B86-4EC0-8780-C6881755543E}"/>
    <dgm:cxn modelId="{579FD027-A94A-498D-9C86-B82D7E6F1A52}" type="presOf" srcId="{32AB7100-0461-4B68-B845-60D94C0FFDAD}" destId="{E22D63AC-27F5-4786-A97D-D21AC96A2BBC}" srcOrd="0" destOrd="0" presId="urn:microsoft.com/office/officeart/2018/2/layout/IconCircleList"/>
    <dgm:cxn modelId="{F505A02A-6E67-40BE-997D-031CA02C77E7}" type="presOf" srcId="{FC3D5120-343C-4A49-810A-27573E6684F3}" destId="{92CF5DD8-86D8-49B0-A011-AA683488CE8B}" srcOrd="0" destOrd="0" presId="urn:microsoft.com/office/officeart/2018/2/layout/IconCircleList"/>
    <dgm:cxn modelId="{85211246-47D9-4804-938E-1810433DA2D4}" type="presOf" srcId="{93F57002-9B86-4EC0-8780-C6881755543E}" destId="{71C24B1A-B087-4916-A7BE-78FB5841B4F0}" srcOrd="0" destOrd="0" presId="urn:microsoft.com/office/officeart/2018/2/layout/IconCircleList"/>
    <dgm:cxn modelId="{A3070F74-B8C4-44BA-8678-DFD8728DEEAF}" srcId="{DF85F904-C845-4083-A8FA-04787C4F5997}" destId="{32AB7100-0461-4B68-B845-60D94C0FFDAD}" srcOrd="2" destOrd="0" parTransId="{184032BE-2EBB-43E8-8ECC-195B0675230D}" sibTransId="{53F6C2BD-4900-4BC6-968F-E0355917680D}"/>
    <dgm:cxn modelId="{99E410AD-8D55-4A50-88C1-89E366D614A4}" type="presOf" srcId="{CF8BF452-6BE5-406A-8147-C4959F81CAF9}" destId="{5C74B7A1-439E-442B-9E41-86CAB67216BF}" srcOrd="0" destOrd="0" presId="urn:microsoft.com/office/officeart/2018/2/layout/IconCircleList"/>
    <dgm:cxn modelId="{72B6AFB6-9609-41AC-BB5E-DA8C0C477C04}" srcId="{DF85F904-C845-4083-A8FA-04787C4F5997}" destId="{FC3D5120-343C-4A49-810A-27573E6684F3}" srcOrd="1" destOrd="0" parTransId="{07644F61-7AFE-45F9-9F58-9099231E426F}" sibTransId="{7A9BADD8-06DE-4AE3-B8C7-2C6DF13CAEAB}"/>
    <dgm:cxn modelId="{0D8BF2C1-CC45-42C3-9037-4C41FB68396A}" type="presOf" srcId="{DF85F904-C845-4083-A8FA-04787C4F5997}" destId="{83FB6E21-5FDB-4A4E-9261-38D2B15B8FB7}" srcOrd="0" destOrd="0" presId="urn:microsoft.com/office/officeart/2018/2/layout/IconCircleList"/>
    <dgm:cxn modelId="{278AE8E8-15CE-4F90-90E8-5774CB2C240B}" type="presParOf" srcId="{83FB6E21-5FDB-4A4E-9261-38D2B15B8FB7}" destId="{A2116F60-9F0E-45C5-B9BA-86EEC0ADDF9D}" srcOrd="0" destOrd="0" presId="urn:microsoft.com/office/officeart/2018/2/layout/IconCircleList"/>
    <dgm:cxn modelId="{9C708711-69A5-47F7-AFFC-54C4BBEDFA63}" type="presParOf" srcId="{A2116F60-9F0E-45C5-B9BA-86EEC0ADDF9D}" destId="{C44C848F-13B4-4364-92DF-54BF06ED933D}" srcOrd="0" destOrd="0" presId="urn:microsoft.com/office/officeart/2018/2/layout/IconCircleList"/>
    <dgm:cxn modelId="{F17254DB-A4B9-4517-97C8-DA65F25CAD1E}" type="presParOf" srcId="{C44C848F-13B4-4364-92DF-54BF06ED933D}" destId="{FE70FD25-4F44-405B-AC14-028F794EA7C8}" srcOrd="0" destOrd="0" presId="urn:microsoft.com/office/officeart/2018/2/layout/IconCircleList"/>
    <dgm:cxn modelId="{5301EF78-753A-426A-9B7C-15764A427B33}" type="presParOf" srcId="{C44C848F-13B4-4364-92DF-54BF06ED933D}" destId="{2C7AC9FC-812F-499A-B620-39962F159928}" srcOrd="1" destOrd="0" presId="urn:microsoft.com/office/officeart/2018/2/layout/IconCircleList"/>
    <dgm:cxn modelId="{8C52699E-F97E-4844-A7FC-4000A97086BF}" type="presParOf" srcId="{C44C848F-13B4-4364-92DF-54BF06ED933D}" destId="{E73DDDDB-7A63-4D53-A4A8-7DDE7BCE264D}" srcOrd="2" destOrd="0" presId="urn:microsoft.com/office/officeart/2018/2/layout/IconCircleList"/>
    <dgm:cxn modelId="{55C358B0-0472-4314-8A91-441CAB711FB8}" type="presParOf" srcId="{C44C848F-13B4-4364-92DF-54BF06ED933D}" destId="{5C74B7A1-439E-442B-9E41-86CAB67216BF}" srcOrd="3" destOrd="0" presId="urn:microsoft.com/office/officeart/2018/2/layout/IconCircleList"/>
    <dgm:cxn modelId="{7F0FCEDF-A1A3-46A5-9B38-0C6236EFDE27}" type="presParOf" srcId="{A2116F60-9F0E-45C5-B9BA-86EEC0ADDF9D}" destId="{71C24B1A-B087-4916-A7BE-78FB5841B4F0}" srcOrd="1" destOrd="0" presId="urn:microsoft.com/office/officeart/2018/2/layout/IconCircleList"/>
    <dgm:cxn modelId="{E9D69F6C-ECAF-4350-9967-FCC34EDC6D3C}" type="presParOf" srcId="{A2116F60-9F0E-45C5-B9BA-86EEC0ADDF9D}" destId="{2F3D65F6-9E1B-4FA5-BA81-4D1E3F0C0628}" srcOrd="2" destOrd="0" presId="urn:microsoft.com/office/officeart/2018/2/layout/IconCircleList"/>
    <dgm:cxn modelId="{B982891D-85B4-4C7E-A46F-0467795431C1}" type="presParOf" srcId="{2F3D65F6-9E1B-4FA5-BA81-4D1E3F0C0628}" destId="{72393CFC-C79C-4FDA-90A2-A938F1A5A5FD}" srcOrd="0" destOrd="0" presId="urn:microsoft.com/office/officeart/2018/2/layout/IconCircleList"/>
    <dgm:cxn modelId="{CD5BF3AA-0997-4087-A4D1-78F3154F47CA}" type="presParOf" srcId="{2F3D65F6-9E1B-4FA5-BA81-4D1E3F0C0628}" destId="{7EF25829-960D-4F63-9DD4-58111DD365A6}" srcOrd="1" destOrd="0" presId="urn:microsoft.com/office/officeart/2018/2/layout/IconCircleList"/>
    <dgm:cxn modelId="{11250695-7D1B-4CA2-B77A-1766FD5C69DF}" type="presParOf" srcId="{2F3D65F6-9E1B-4FA5-BA81-4D1E3F0C0628}" destId="{7E43C2E4-D396-4EC7-91F3-3A070A1B4CD0}" srcOrd="2" destOrd="0" presId="urn:microsoft.com/office/officeart/2018/2/layout/IconCircleList"/>
    <dgm:cxn modelId="{A1DC191F-6E9B-4705-B310-CEB2D1E2173C}" type="presParOf" srcId="{2F3D65F6-9E1B-4FA5-BA81-4D1E3F0C0628}" destId="{92CF5DD8-86D8-49B0-A011-AA683488CE8B}" srcOrd="3" destOrd="0" presId="urn:microsoft.com/office/officeart/2018/2/layout/IconCircleList"/>
    <dgm:cxn modelId="{D00F9652-2095-4096-9723-9DF28716EECF}" type="presParOf" srcId="{A2116F60-9F0E-45C5-B9BA-86EEC0ADDF9D}" destId="{36EB039D-0FAD-42C6-A1AF-01368C773CFB}" srcOrd="3" destOrd="0" presId="urn:microsoft.com/office/officeart/2018/2/layout/IconCircleList"/>
    <dgm:cxn modelId="{57DC8EEB-2B5E-4022-8626-6C2AA0FCB708}" type="presParOf" srcId="{A2116F60-9F0E-45C5-B9BA-86EEC0ADDF9D}" destId="{2BBE1B99-58ED-4B8E-8B4B-7ACBA1A1884E}" srcOrd="4" destOrd="0" presId="urn:microsoft.com/office/officeart/2018/2/layout/IconCircleList"/>
    <dgm:cxn modelId="{26AC06BB-A2C1-4390-BC7C-25A9B900D7BB}" type="presParOf" srcId="{2BBE1B99-58ED-4B8E-8B4B-7ACBA1A1884E}" destId="{BC04C282-3268-4EA8-9208-478ADB418785}" srcOrd="0" destOrd="0" presId="urn:microsoft.com/office/officeart/2018/2/layout/IconCircleList"/>
    <dgm:cxn modelId="{BFB1A3BE-AEBD-423C-80D3-387BAFA5BDB2}" type="presParOf" srcId="{2BBE1B99-58ED-4B8E-8B4B-7ACBA1A1884E}" destId="{85E889B0-F974-402F-8311-5B4E280357C1}" srcOrd="1" destOrd="0" presId="urn:microsoft.com/office/officeart/2018/2/layout/IconCircleList"/>
    <dgm:cxn modelId="{9948110A-8CD0-47D7-83ED-00E09FA816D3}" type="presParOf" srcId="{2BBE1B99-58ED-4B8E-8B4B-7ACBA1A1884E}" destId="{A8DF251F-89E0-41A6-AB16-CE0EB8C18931}" srcOrd="2" destOrd="0" presId="urn:microsoft.com/office/officeart/2018/2/layout/IconCircleList"/>
    <dgm:cxn modelId="{FEC142E9-7F67-45E9-99EE-5260CDBD3CD2}" type="presParOf" srcId="{2BBE1B99-58ED-4B8E-8B4B-7ACBA1A1884E}" destId="{E22D63AC-27F5-4786-A97D-D21AC96A2BBC}"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5AC3C7A-2A74-4077-8410-A1646235F565}" type="doc">
      <dgm:prSet loTypeId="urn:microsoft.com/office/officeart/2018/2/layout/IconCircleList" loCatId="icon" qsTypeId="urn:microsoft.com/office/officeart/2005/8/quickstyle/simple1" qsCatId="simple" csTypeId="urn:microsoft.com/office/officeart/2005/8/colors/accent1_2" csCatId="accent1" phldr="1"/>
      <dgm:spPr/>
      <dgm:t>
        <a:bodyPr/>
        <a:lstStyle/>
        <a:p>
          <a:endParaRPr lang="en-US"/>
        </a:p>
      </dgm:t>
    </dgm:pt>
    <dgm:pt modelId="{997AF212-59AF-4F90-8DBB-F12DEB2D4AEC}">
      <dgm:prSet/>
      <dgm:spPr/>
      <dgm:t>
        <a:bodyPr/>
        <a:lstStyle/>
        <a:p>
          <a:pPr>
            <a:lnSpc>
              <a:spcPct val="100000"/>
            </a:lnSpc>
          </a:pPr>
          <a:r>
            <a:rPr lang="en-US"/>
            <a:t>I-Ready Math daily/Khanacademy.org</a:t>
          </a:r>
        </a:p>
      </dgm:t>
    </dgm:pt>
    <dgm:pt modelId="{DE20E69A-7930-4E58-B5CB-A2524D2C1158}" type="parTrans" cxnId="{52A21DAC-FE66-4574-9858-FDB5545F3E54}">
      <dgm:prSet/>
      <dgm:spPr/>
      <dgm:t>
        <a:bodyPr/>
        <a:lstStyle/>
        <a:p>
          <a:endParaRPr lang="en-US"/>
        </a:p>
      </dgm:t>
    </dgm:pt>
    <dgm:pt modelId="{E78F3E40-1217-414F-8E16-21C2F9BBDFD9}" type="sibTrans" cxnId="{52A21DAC-FE66-4574-9858-FDB5545F3E54}">
      <dgm:prSet/>
      <dgm:spPr/>
      <dgm:t>
        <a:bodyPr/>
        <a:lstStyle/>
        <a:p>
          <a:pPr>
            <a:lnSpc>
              <a:spcPct val="100000"/>
            </a:lnSpc>
          </a:pPr>
          <a:endParaRPr lang="en-US"/>
        </a:p>
      </dgm:t>
    </dgm:pt>
    <dgm:pt modelId="{EE843295-973E-45F5-A647-38BB160C1EA4}">
      <dgm:prSet/>
      <dgm:spPr/>
      <dgm:t>
        <a:bodyPr/>
        <a:lstStyle/>
        <a:p>
          <a:pPr>
            <a:lnSpc>
              <a:spcPct val="100000"/>
            </a:lnSpc>
          </a:pPr>
          <a:r>
            <a:rPr lang="en-US"/>
            <a:t>Practice  math daily.</a:t>
          </a:r>
        </a:p>
      </dgm:t>
    </dgm:pt>
    <dgm:pt modelId="{F5579060-C103-4F80-8A43-2747CBF58A7A}" type="parTrans" cxnId="{F38B014D-8D3D-4104-B44C-F78DEC041DD8}">
      <dgm:prSet/>
      <dgm:spPr/>
      <dgm:t>
        <a:bodyPr/>
        <a:lstStyle/>
        <a:p>
          <a:endParaRPr lang="en-US"/>
        </a:p>
      </dgm:t>
    </dgm:pt>
    <dgm:pt modelId="{62335F3E-CBFA-4082-8B75-5F1B24012519}" type="sibTrans" cxnId="{F38B014D-8D3D-4104-B44C-F78DEC041DD8}">
      <dgm:prSet/>
      <dgm:spPr/>
      <dgm:t>
        <a:bodyPr/>
        <a:lstStyle/>
        <a:p>
          <a:pPr>
            <a:lnSpc>
              <a:spcPct val="100000"/>
            </a:lnSpc>
          </a:pPr>
          <a:endParaRPr lang="en-US"/>
        </a:p>
      </dgm:t>
    </dgm:pt>
    <dgm:pt modelId="{C7072918-B553-4345-A207-D57FB87E0C92}">
      <dgm:prSet/>
      <dgm:spPr/>
      <dgm:t>
        <a:bodyPr/>
        <a:lstStyle/>
        <a:p>
          <a:pPr>
            <a:lnSpc>
              <a:spcPct val="100000"/>
            </a:lnSpc>
          </a:pPr>
          <a:r>
            <a:rPr lang="en-US"/>
            <a:t>Complete Math Homework</a:t>
          </a:r>
        </a:p>
      </dgm:t>
    </dgm:pt>
    <dgm:pt modelId="{D395981D-0DF0-4F49-B294-21B82B9AFC6F}" type="parTrans" cxnId="{E6942FB1-2B11-44DE-84E6-14360EECC572}">
      <dgm:prSet/>
      <dgm:spPr/>
      <dgm:t>
        <a:bodyPr/>
        <a:lstStyle/>
        <a:p>
          <a:endParaRPr lang="en-US"/>
        </a:p>
      </dgm:t>
    </dgm:pt>
    <dgm:pt modelId="{844CBA1B-C446-4F9F-B171-A597314F455E}" type="sibTrans" cxnId="{E6942FB1-2B11-44DE-84E6-14360EECC572}">
      <dgm:prSet/>
      <dgm:spPr/>
      <dgm:t>
        <a:bodyPr/>
        <a:lstStyle/>
        <a:p>
          <a:pPr>
            <a:lnSpc>
              <a:spcPct val="100000"/>
            </a:lnSpc>
          </a:pPr>
          <a:endParaRPr lang="en-US"/>
        </a:p>
      </dgm:t>
    </dgm:pt>
    <dgm:pt modelId="{780AD0D2-4CAE-4A07-9484-35DF587AE5E9}">
      <dgm:prSet/>
      <dgm:spPr/>
      <dgm:t>
        <a:bodyPr/>
        <a:lstStyle/>
        <a:p>
          <a:pPr>
            <a:lnSpc>
              <a:spcPct val="100000"/>
            </a:lnSpc>
          </a:pPr>
          <a:r>
            <a:rPr lang="en-US"/>
            <a:t>Utilize homework help (727-547-7223), at 5:pm.-8:00pm.</a:t>
          </a:r>
        </a:p>
      </dgm:t>
    </dgm:pt>
    <dgm:pt modelId="{A653BADA-14FD-4D08-8101-AA70B743EAE3}" type="parTrans" cxnId="{C16956C2-FB8D-4C14-AEB8-2B31C0A251CE}">
      <dgm:prSet/>
      <dgm:spPr/>
      <dgm:t>
        <a:bodyPr/>
        <a:lstStyle/>
        <a:p>
          <a:endParaRPr lang="en-US"/>
        </a:p>
      </dgm:t>
    </dgm:pt>
    <dgm:pt modelId="{2B932661-462B-48BD-8FD6-21338FDA0CE7}" type="sibTrans" cxnId="{C16956C2-FB8D-4C14-AEB8-2B31C0A251CE}">
      <dgm:prSet/>
      <dgm:spPr/>
      <dgm:t>
        <a:bodyPr/>
        <a:lstStyle/>
        <a:p>
          <a:endParaRPr lang="en-US"/>
        </a:p>
      </dgm:t>
    </dgm:pt>
    <dgm:pt modelId="{18FB5134-D799-4D94-9F20-2FF27B40C824}" type="pres">
      <dgm:prSet presAssocID="{65AC3C7A-2A74-4077-8410-A1646235F565}" presName="root" presStyleCnt="0">
        <dgm:presLayoutVars>
          <dgm:dir/>
          <dgm:resizeHandles val="exact"/>
        </dgm:presLayoutVars>
      </dgm:prSet>
      <dgm:spPr/>
    </dgm:pt>
    <dgm:pt modelId="{DBD0DE0A-B3BD-46E5-8510-78BE56701A04}" type="pres">
      <dgm:prSet presAssocID="{65AC3C7A-2A74-4077-8410-A1646235F565}" presName="container" presStyleCnt="0">
        <dgm:presLayoutVars>
          <dgm:dir/>
          <dgm:resizeHandles val="exact"/>
        </dgm:presLayoutVars>
      </dgm:prSet>
      <dgm:spPr/>
    </dgm:pt>
    <dgm:pt modelId="{E889166D-0438-4C20-BEB9-A556D896F136}" type="pres">
      <dgm:prSet presAssocID="{997AF212-59AF-4F90-8DBB-F12DEB2D4AEC}" presName="compNode" presStyleCnt="0"/>
      <dgm:spPr/>
    </dgm:pt>
    <dgm:pt modelId="{ECE93D9D-0D42-4EE6-9C7D-6BB246159EA6}" type="pres">
      <dgm:prSet presAssocID="{997AF212-59AF-4F90-8DBB-F12DEB2D4AEC}" presName="iconBgRect" presStyleLbl="bgShp" presStyleIdx="0" presStyleCnt="4"/>
      <dgm:spPr/>
    </dgm:pt>
    <dgm:pt modelId="{9E8BF49E-205C-4D71-9A5F-3D31716DF009}" type="pres">
      <dgm:prSet presAssocID="{997AF212-59AF-4F90-8DBB-F12DEB2D4AEC}" presName="iconRect" presStyleLbl="node1" presStyleIdx="0" presStyleCnt="4"/>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dgm:spPr>
      <dgm:extLst>
        <a:ext uri="{E40237B7-FDA0-4F09-8148-C483321AD2D9}">
          <dgm14:cNvPr xmlns:dgm14="http://schemas.microsoft.com/office/drawing/2010/diagram" id="0" name="" descr="Calculator"/>
        </a:ext>
      </dgm:extLst>
    </dgm:pt>
    <dgm:pt modelId="{26F4D66A-8D6B-41BD-A464-6B35512D2131}" type="pres">
      <dgm:prSet presAssocID="{997AF212-59AF-4F90-8DBB-F12DEB2D4AEC}" presName="spaceRect" presStyleCnt="0"/>
      <dgm:spPr/>
    </dgm:pt>
    <dgm:pt modelId="{BE47D564-2131-480E-8FA5-4CFD223789FF}" type="pres">
      <dgm:prSet presAssocID="{997AF212-59AF-4F90-8DBB-F12DEB2D4AEC}" presName="textRect" presStyleLbl="revTx" presStyleIdx="0" presStyleCnt="4">
        <dgm:presLayoutVars>
          <dgm:chMax val="1"/>
          <dgm:chPref val="1"/>
        </dgm:presLayoutVars>
      </dgm:prSet>
      <dgm:spPr/>
    </dgm:pt>
    <dgm:pt modelId="{E8AA6B78-B46C-478B-804C-339965303246}" type="pres">
      <dgm:prSet presAssocID="{E78F3E40-1217-414F-8E16-21C2F9BBDFD9}" presName="sibTrans" presStyleLbl="sibTrans2D1" presStyleIdx="0" presStyleCnt="0"/>
      <dgm:spPr/>
    </dgm:pt>
    <dgm:pt modelId="{F3B6E1AF-3B06-4A5E-B07F-C24993F5828E}" type="pres">
      <dgm:prSet presAssocID="{EE843295-973E-45F5-A647-38BB160C1EA4}" presName="compNode" presStyleCnt="0"/>
      <dgm:spPr/>
    </dgm:pt>
    <dgm:pt modelId="{A519F4E0-9C7A-4A21-9644-922978B04A58}" type="pres">
      <dgm:prSet presAssocID="{EE843295-973E-45F5-A647-38BB160C1EA4}" presName="iconBgRect" presStyleLbl="bgShp" presStyleIdx="1" presStyleCnt="4"/>
      <dgm:spPr/>
    </dgm:pt>
    <dgm:pt modelId="{B0C96145-928A-4DEA-BE47-074794599D97}" type="pres">
      <dgm:prSet presAssocID="{EE843295-973E-45F5-A647-38BB160C1EA4}" presName="iconRect" presStyleLbl="node1" presStyleIdx="1" presStyleCnt="4"/>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dgm:spPr>
      <dgm:extLst>
        <a:ext uri="{E40237B7-FDA0-4F09-8148-C483321AD2D9}">
          <dgm14:cNvPr xmlns:dgm14="http://schemas.microsoft.com/office/drawing/2010/diagram" id="0" name="" descr="Ruler"/>
        </a:ext>
      </dgm:extLst>
    </dgm:pt>
    <dgm:pt modelId="{F8B1B69F-1387-4809-9A89-613D2053C262}" type="pres">
      <dgm:prSet presAssocID="{EE843295-973E-45F5-A647-38BB160C1EA4}" presName="spaceRect" presStyleCnt="0"/>
      <dgm:spPr/>
    </dgm:pt>
    <dgm:pt modelId="{D3CB8C45-91C2-4F69-A030-70A6A5011DAB}" type="pres">
      <dgm:prSet presAssocID="{EE843295-973E-45F5-A647-38BB160C1EA4}" presName="textRect" presStyleLbl="revTx" presStyleIdx="1" presStyleCnt="4">
        <dgm:presLayoutVars>
          <dgm:chMax val="1"/>
          <dgm:chPref val="1"/>
        </dgm:presLayoutVars>
      </dgm:prSet>
      <dgm:spPr/>
    </dgm:pt>
    <dgm:pt modelId="{9BC1B0AF-7526-4552-9479-E923D250D8C7}" type="pres">
      <dgm:prSet presAssocID="{62335F3E-CBFA-4082-8B75-5F1B24012519}" presName="sibTrans" presStyleLbl="sibTrans2D1" presStyleIdx="0" presStyleCnt="0"/>
      <dgm:spPr/>
    </dgm:pt>
    <dgm:pt modelId="{DAFEEDA1-A138-4F94-A912-ECA0D919F03A}" type="pres">
      <dgm:prSet presAssocID="{C7072918-B553-4345-A207-D57FB87E0C92}" presName="compNode" presStyleCnt="0"/>
      <dgm:spPr/>
    </dgm:pt>
    <dgm:pt modelId="{036FA572-5136-4FBB-9D1F-B9C01BDAF2D8}" type="pres">
      <dgm:prSet presAssocID="{C7072918-B553-4345-A207-D57FB87E0C92}" presName="iconBgRect" presStyleLbl="bgShp" presStyleIdx="2" presStyleCnt="4"/>
      <dgm:spPr/>
    </dgm:pt>
    <dgm:pt modelId="{49B00A94-113A-44D6-9899-48300EFAEB9B}" type="pres">
      <dgm:prSet presAssocID="{C7072918-B553-4345-A207-D57FB87E0C92}" presName="iconRect" presStyleLbl="node1" presStyleIdx="2" presStyleCnt="4"/>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dgm:spPr>
      <dgm:extLst>
        <a:ext uri="{E40237B7-FDA0-4F09-8148-C483321AD2D9}">
          <dgm14:cNvPr xmlns:dgm14="http://schemas.microsoft.com/office/drawing/2010/diagram" id="0" name="" descr="Pencil"/>
        </a:ext>
      </dgm:extLst>
    </dgm:pt>
    <dgm:pt modelId="{C1F27C2E-BDDF-46B4-AEF9-F5D7CC7DBBAA}" type="pres">
      <dgm:prSet presAssocID="{C7072918-B553-4345-A207-D57FB87E0C92}" presName="spaceRect" presStyleCnt="0"/>
      <dgm:spPr/>
    </dgm:pt>
    <dgm:pt modelId="{E664BE82-7A92-42AE-84C1-C46F4D331F04}" type="pres">
      <dgm:prSet presAssocID="{C7072918-B553-4345-A207-D57FB87E0C92}" presName="textRect" presStyleLbl="revTx" presStyleIdx="2" presStyleCnt="4">
        <dgm:presLayoutVars>
          <dgm:chMax val="1"/>
          <dgm:chPref val="1"/>
        </dgm:presLayoutVars>
      </dgm:prSet>
      <dgm:spPr/>
    </dgm:pt>
    <dgm:pt modelId="{2868666B-C5B3-45FD-B387-4D0449FF695C}" type="pres">
      <dgm:prSet presAssocID="{844CBA1B-C446-4F9F-B171-A597314F455E}" presName="sibTrans" presStyleLbl="sibTrans2D1" presStyleIdx="0" presStyleCnt="0"/>
      <dgm:spPr/>
    </dgm:pt>
    <dgm:pt modelId="{4BB8F233-7BCB-4125-B7E6-7D144B6114C7}" type="pres">
      <dgm:prSet presAssocID="{780AD0D2-4CAE-4A07-9484-35DF587AE5E9}" presName="compNode" presStyleCnt="0"/>
      <dgm:spPr/>
    </dgm:pt>
    <dgm:pt modelId="{2391BDFD-4811-4366-82EC-EB7129C4DF3E}" type="pres">
      <dgm:prSet presAssocID="{780AD0D2-4CAE-4A07-9484-35DF587AE5E9}" presName="iconBgRect" presStyleLbl="bgShp" presStyleIdx="3" presStyleCnt="4"/>
      <dgm:spPr/>
    </dgm:pt>
    <dgm:pt modelId="{1DDAEDA1-0A49-41F2-85B0-6E08ED0A7E87}" type="pres">
      <dgm:prSet presAssocID="{780AD0D2-4CAE-4A07-9484-35DF587AE5E9}" presName="iconRect" presStyleLbl="node1" presStyleIdx="3" presStyleCnt="4"/>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dgm:spPr>
      <dgm:extLst>
        <a:ext uri="{E40237B7-FDA0-4F09-8148-C483321AD2D9}">
          <dgm14:cNvPr xmlns:dgm14="http://schemas.microsoft.com/office/drawing/2010/diagram" id="0" name="" descr="Waiter"/>
        </a:ext>
      </dgm:extLst>
    </dgm:pt>
    <dgm:pt modelId="{86871F39-63D8-4DAC-9E2F-BB14D67FA886}" type="pres">
      <dgm:prSet presAssocID="{780AD0D2-4CAE-4A07-9484-35DF587AE5E9}" presName="spaceRect" presStyleCnt="0"/>
      <dgm:spPr/>
    </dgm:pt>
    <dgm:pt modelId="{2F780413-8037-4BA6-98FB-058780485B8D}" type="pres">
      <dgm:prSet presAssocID="{780AD0D2-4CAE-4A07-9484-35DF587AE5E9}" presName="textRect" presStyleLbl="revTx" presStyleIdx="3" presStyleCnt="4">
        <dgm:presLayoutVars>
          <dgm:chMax val="1"/>
          <dgm:chPref val="1"/>
        </dgm:presLayoutVars>
      </dgm:prSet>
      <dgm:spPr/>
    </dgm:pt>
  </dgm:ptLst>
  <dgm:cxnLst>
    <dgm:cxn modelId="{F7B43435-2355-4350-8168-BACEFD48B3E3}" type="presOf" srcId="{EE843295-973E-45F5-A647-38BB160C1EA4}" destId="{D3CB8C45-91C2-4F69-A030-70A6A5011DAB}" srcOrd="0" destOrd="0" presId="urn:microsoft.com/office/officeart/2018/2/layout/IconCircleList"/>
    <dgm:cxn modelId="{8321C439-0D01-4290-A26A-EE477FA1A833}" type="presOf" srcId="{844CBA1B-C446-4F9F-B171-A597314F455E}" destId="{2868666B-C5B3-45FD-B387-4D0449FF695C}" srcOrd="0" destOrd="0" presId="urn:microsoft.com/office/officeart/2018/2/layout/IconCircleList"/>
    <dgm:cxn modelId="{F38B014D-8D3D-4104-B44C-F78DEC041DD8}" srcId="{65AC3C7A-2A74-4077-8410-A1646235F565}" destId="{EE843295-973E-45F5-A647-38BB160C1EA4}" srcOrd="1" destOrd="0" parTransId="{F5579060-C103-4F80-8A43-2747CBF58A7A}" sibTransId="{62335F3E-CBFA-4082-8B75-5F1B24012519}"/>
    <dgm:cxn modelId="{569BFD6E-F38C-4467-B405-C50331052092}" type="presOf" srcId="{780AD0D2-4CAE-4A07-9484-35DF587AE5E9}" destId="{2F780413-8037-4BA6-98FB-058780485B8D}" srcOrd="0" destOrd="0" presId="urn:microsoft.com/office/officeart/2018/2/layout/IconCircleList"/>
    <dgm:cxn modelId="{F44E9650-51B3-4B7E-B7D3-233571D143B5}" type="presOf" srcId="{C7072918-B553-4345-A207-D57FB87E0C92}" destId="{E664BE82-7A92-42AE-84C1-C46F4D331F04}" srcOrd="0" destOrd="0" presId="urn:microsoft.com/office/officeart/2018/2/layout/IconCircleList"/>
    <dgm:cxn modelId="{BBE30399-019B-4D86-AA97-6741652E2B12}" type="presOf" srcId="{E78F3E40-1217-414F-8E16-21C2F9BBDFD9}" destId="{E8AA6B78-B46C-478B-804C-339965303246}" srcOrd="0" destOrd="0" presId="urn:microsoft.com/office/officeart/2018/2/layout/IconCircleList"/>
    <dgm:cxn modelId="{52A21DAC-FE66-4574-9858-FDB5545F3E54}" srcId="{65AC3C7A-2A74-4077-8410-A1646235F565}" destId="{997AF212-59AF-4F90-8DBB-F12DEB2D4AEC}" srcOrd="0" destOrd="0" parTransId="{DE20E69A-7930-4E58-B5CB-A2524D2C1158}" sibTransId="{E78F3E40-1217-414F-8E16-21C2F9BBDFD9}"/>
    <dgm:cxn modelId="{E6942FB1-2B11-44DE-84E6-14360EECC572}" srcId="{65AC3C7A-2A74-4077-8410-A1646235F565}" destId="{C7072918-B553-4345-A207-D57FB87E0C92}" srcOrd="2" destOrd="0" parTransId="{D395981D-0DF0-4F49-B294-21B82B9AFC6F}" sibTransId="{844CBA1B-C446-4F9F-B171-A597314F455E}"/>
    <dgm:cxn modelId="{C16956C2-FB8D-4C14-AEB8-2B31C0A251CE}" srcId="{65AC3C7A-2A74-4077-8410-A1646235F565}" destId="{780AD0D2-4CAE-4A07-9484-35DF587AE5E9}" srcOrd="3" destOrd="0" parTransId="{A653BADA-14FD-4D08-8101-AA70B743EAE3}" sibTransId="{2B932661-462B-48BD-8FD6-21338FDA0CE7}"/>
    <dgm:cxn modelId="{84D530DD-E084-48FB-B1B0-94F28E1BBBDD}" type="presOf" srcId="{65AC3C7A-2A74-4077-8410-A1646235F565}" destId="{18FB5134-D799-4D94-9F20-2FF27B40C824}" srcOrd="0" destOrd="0" presId="urn:microsoft.com/office/officeart/2018/2/layout/IconCircleList"/>
    <dgm:cxn modelId="{6C1F0EF8-CFC9-4692-9F21-361B4943B8FE}" type="presOf" srcId="{62335F3E-CBFA-4082-8B75-5F1B24012519}" destId="{9BC1B0AF-7526-4552-9479-E923D250D8C7}" srcOrd="0" destOrd="0" presId="urn:microsoft.com/office/officeart/2018/2/layout/IconCircleList"/>
    <dgm:cxn modelId="{7C8DC7FD-5589-4210-BE8B-AF222554A855}" type="presOf" srcId="{997AF212-59AF-4F90-8DBB-F12DEB2D4AEC}" destId="{BE47D564-2131-480E-8FA5-4CFD223789FF}" srcOrd="0" destOrd="0" presId="urn:microsoft.com/office/officeart/2018/2/layout/IconCircleList"/>
    <dgm:cxn modelId="{6DA2725A-BEF4-4356-BFD1-40D62E84666D}" type="presParOf" srcId="{18FB5134-D799-4D94-9F20-2FF27B40C824}" destId="{DBD0DE0A-B3BD-46E5-8510-78BE56701A04}" srcOrd="0" destOrd="0" presId="urn:microsoft.com/office/officeart/2018/2/layout/IconCircleList"/>
    <dgm:cxn modelId="{E54619F0-A00B-482E-A5E5-051925BCBCF9}" type="presParOf" srcId="{DBD0DE0A-B3BD-46E5-8510-78BE56701A04}" destId="{E889166D-0438-4C20-BEB9-A556D896F136}" srcOrd="0" destOrd="0" presId="urn:microsoft.com/office/officeart/2018/2/layout/IconCircleList"/>
    <dgm:cxn modelId="{E6C9C649-8BF1-484A-8CF4-5790953250A5}" type="presParOf" srcId="{E889166D-0438-4C20-BEB9-A556D896F136}" destId="{ECE93D9D-0D42-4EE6-9C7D-6BB246159EA6}" srcOrd="0" destOrd="0" presId="urn:microsoft.com/office/officeart/2018/2/layout/IconCircleList"/>
    <dgm:cxn modelId="{8FAD0B70-C9BE-4230-A8AF-8AFDB59CF86E}" type="presParOf" srcId="{E889166D-0438-4C20-BEB9-A556D896F136}" destId="{9E8BF49E-205C-4D71-9A5F-3D31716DF009}" srcOrd="1" destOrd="0" presId="urn:microsoft.com/office/officeart/2018/2/layout/IconCircleList"/>
    <dgm:cxn modelId="{228D02B4-D777-49F2-B030-FC7DCBAA12AA}" type="presParOf" srcId="{E889166D-0438-4C20-BEB9-A556D896F136}" destId="{26F4D66A-8D6B-41BD-A464-6B35512D2131}" srcOrd="2" destOrd="0" presId="urn:microsoft.com/office/officeart/2018/2/layout/IconCircleList"/>
    <dgm:cxn modelId="{C61ED15D-290C-4721-9E9F-EE2687053CB0}" type="presParOf" srcId="{E889166D-0438-4C20-BEB9-A556D896F136}" destId="{BE47D564-2131-480E-8FA5-4CFD223789FF}" srcOrd="3" destOrd="0" presId="urn:microsoft.com/office/officeart/2018/2/layout/IconCircleList"/>
    <dgm:cxn modelId="{1C25649F-0E52-42D2-B203-177CE77D2426}" type="presParOf" srcId="{DBD0DE0A-B3BD-46E5-8510-78BE56701A04}" destId="{E8AA6B78-B46C-478B-804C-339965303246}" srcOrd="1" destOrd="0" presId="urn:microsoft.com/office/officeart/2018/2/layout/IconCircleList"/>
    <dgm:cxn modelId="{1F3C3CBC-CD01-474D-87F5-2D33D3587F36}" type="presParOf" srcId="{DBD0DE0A-B3BD-46E5-8510-78BE56701A04}" destId="{F3B6E1AF-3B06-4A5E-B07F-C24993F5828E}" srcOrd="2" destOrd="0" presId="urn:microsoft.com/office/officeart/2018/2/layout/IconCircleList"/>
    <dgm:cxn modelId="{3C53375D-7269-4D5B-8B8E-673E82F6E0A9}" type="presParOf" srcId="{F3B6E1AF-3B06-4A5E-B07F-C24993F5828E}" destId="{A519F4E0-9C7A-4A21-9644-922978B04A58}" srcOrd="0" destOrd="0" presId="urn:microsoft.com/office/officeart/2018/2/layout/IconCircleList"/>
    <dgm:cxn modelId="{E0D1114E-CC26-4603-AA2E-14DD410DBFDD}" type="presParOf" srcId="{F3B6E1AF-3B06-4A5E-B07F-C24993F5828E}" destId="{B0C96145-928A-4DEA-BE47-074794599D97}" srcOrd="1" destOrd="0" presId="urn:microsoft.com/office/officeart/2018/2/layout/IconCircleList"/>
    <dgm:cxn modelId="{8F402CA0-0007-413C-800C-9C225F8C5A5B}" type="presParOf" srcId="{F3B6E1AF-3B06-4A5E-B07F-C24993F5828E}" destId="{F8B1B69F-1387-4809-9A89-613D2053C262}" srcOrd="2" destOrd="0" presId="urn:microsoft.com/office/officeart/2018/2/layout/IconCircleList"/>
    <dgm:cxn modelId="{6E4C8E07-A140-41E2-9818-C59915446857}" type="presParOf" srcId="{F3B6E1AF-3B06-4A5E-B07F-C24993F5828E}" destId="{D3CB8C45-91C2-4F69-A030-70A6A5011DAB}" srcOrd="3" destOrd="0" presId="urn:microsoft.com/office/officeart/2018/2/layout/IconCircleList"/>
    <dgm:cxn modelId="{275FE7AC-FCBF-4753-93E8-5AF62CED54F2}" type="presParOf" srcId="{DBD0DE0A-B3BD-46E5-8510-78BE56701A04}" destId="{9BC1B0AF-7526-4552-9479-E923D250D8C7}" srcOrd="3" destOrd="0" presId="urn:microsoft.com/office/officeart/2018/2/layout/IconCircleList"/>
    <dgm:cxn modelId="{A10263BD-BD7A-4559-8275-900B06194397}" type="presParOf" srcId="{DBD0DE0A-B3BD-46E5-8510-78BE56701A04}" destId="{DAFEEDA1-A138-4F94-A912-ECA0D919F03A}" srcOrd="4" destOrd="0" presId="urn:microsoft.com/office/officeart/2018/2/layout/IconCircleList"/>
    <dgm:cxn modelId="{17A66A38-AECF-4CF3-8D2B-FB911A765FE5}" type="presParOf" srcId="{DAFEEDA1-A138-4F94-A912-ECA0D919F03A}" destId="{036FA572-5136-4FBB-9D1F-B9C01BDAF2D8}" srcOrd="0" destOrd="0" presId="urn:microsoft.com/office/officeart/2018/2/layout/IconCircleList"/>
    <dgm:cxn modelId="{F84BADAD-B7CD-488C-B2E5-C6364FC1FDE0}" type="presParOf" srcId="{DAFEEDA1-A138-4F94-A912-ECA0D919F03A}" destId="{49B00A94-113A-44D6-9899-48300EFAEB9B}" srcOrd="1" destOrd="0" presId="urn:microsoft.com/office/officeart/2018/2/layout/IconCircleList"/>
    <dgm:cxn modelId="{A65879FF-7E5C-46A3-995A-146ABA03F456}" type="presParOf" srcId="{DAFEEDA1-A138-4F94-A912-ECA0D919F03A}" destId="{C1F27C2E-BDDF-46B4-AEF9-F5D7CC7DBBAA}" srcOrd="2" destOrd="0" presId="urn:microsoft.com/office/officeart/2018/2/layout/IconCircleList"/>
    <dgm:cxn modelId="{3FF5BE29-70F7-4786-9D8D-2CDF2781FE78}" type="presParOf" srcId="{DAFEEDA1-A138-4F94-A912-ECA0D919F03A}" destId="{E664BE82-7A92-42AE-84C1-C46F4D331F04}" srcOrd="3" destOrd="0" presId="urn:microsoft.com/office/officeart/2018/2/layout/IconCircleList"/>
    <dgm:cxn modelId="{7EA8A6BC-BD4F-4F22-B215-5B9808D8FB53}" type="presParOf" srcId="{DBD0DE0A-B3BD-46E5-8510-78BE56701A04}" destId="{2868666B-C5B3-45FD-B387-4D0449FF695C}" srcOrd="5" destOrd="0" presId="urn:microsoft.com/office/officeart/2018/2/layout/IconCircleList"/>
    <dgm:cxn modelId="{EB507138-C750-43EC-AFB9-D316806EFA9B}" type="presParOf" srcId="{DBD0DE0A-B3BD-46E5-8510-78BE56701A04}" destId="{4BB8F233-7BCB-4125-B7E6-7D144B6114C7}" srcOrd="6" destOrd="0" presId="urn:microsoft.com/office/officeart/2018/2/layout/IconCircleList"/>
    <dgm:cxn modelId="{145DCC3B-07B4-4E4C-B6C0-D6213E7D8443}" type="presParOf" srcId="{4BB8F233-7BCB-4125-B7E6-7D144B6114C7}" destId="{2391BDFD-4811-4366-82EC-EB7129C4DF3E}" srcOrd="0" destOrd="0" presId="urn:microsoft.com/office/officeart/2018/2/layout/IconCircleList"/>
    <dgm:cxn modelId="{DEF29C67-5839-4BBD-87E0-140BCBE34D4F}" type="presParOf" srcId="{4BB8F233-7BCB-4125-B7E6-7D144B6114C7}" destId="{1DDAEDA1-0A49-41F2-85B0-6E08ED0A7E87}" srcOrd="1" destOrd="0" presId="urn:microsoft.com/office/officeart/2018/2/layout/IconCircleList"/>
    <dgm:cxn modelId="{93D70E49-EBBC-42CE-8110-8EF95883B1A3}" type="presParOf" srcId="{4BB8F233-7BCB-4125-B7E6-7D144B6114C7}" destId="{86871F39-63D8-4DAC-9E2F-BB14D67FA886}" srcOrd="2" destOrd="0" presId="urn:microsoft.com/office/officeart/2018/2/layout/IconCircleList"/>
    <dgm:cxn modelId="{1C539982-6890-4412-A136-E1C93ED1D5E2}" type="presParOf" srcId="{4BB8F233-7BCB-4125-B7E6-7D144B6114C7}" destId="{2F780413-8037-4BA6-98FB-058780485B8D}" srcOrd="3" destOrd="0" presId="urn:microsoft.com/office/officeart/2018/2/layout/IconCircle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8A61CF-C770-44F6-9D9E-52D8424CB964}">
      <dsp:nvSpPr>
        <dsp:cNvPr id="0" name=""/>
        <dsp:cNvSpPr/>
      </dsp:nvSpPr>
      <dsp:spPr>
        <a:xfrm>
          <a:off x="46403" y="143840"/>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1930431-8DCE-48BE-93F4-B624053950CE}">
      <dsp:nvSpPr>
        <dsp:cNvPr id="0" name=""/>
        <dsp:cNvSpPr/>
      </dsp:nvSpPr>
      <dsp:spPr>
        <a:xfrm>
          <a:off x="251432" y="348869"/>
          <a:ext cx="566272" cy="5662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D12A508-75B8-45AE-8652-DE321FF71201}">
      <dsp:nvSpPr>
        <dsp:cNvPr id="0" name=""/>
        <dsp:cNvSpPr/>
      </dsp:nvSpPr>
      <dsp:spPr>
        <a:xfrm>
          <a:off x="1231949" y="143840"/>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Curriculum</a:t>
          </a:r>
        </a:p>
      </dsp:txBody>
      <dsp:txXfrm>
        <a:off x="1231949" y="143840"/>
        <a:ext cx="2301354" cy="976332"/>
      </dsp:txXfrm>
    </dsp:sp>
    <dsp:sp modelId="{0C04A8BE-AB4F-4B2E-8BF5-A04BCFDCD338}">
      <dsp:nvSpPr>
        <dsp:cNvPr id="0" name=""/>
        <dsp:cNvSpPr/>
      </dsp:nvSpPr>
      <dsp:spPr>
        <a:xfrm>
          <a:off x="3934296" y="143840"/>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397C960-2151-4561-82BD-F543992FF9F3}">
      <dsp:nvSpPr>
        <dsp:cNvPr id="0" name=""/>
        <dsp:cNvSpPr/>
      </dsp:nvSpPr>
      <dsp:spPr>
        <a:xfrm>
          <a:off x="4139326" y="348869"/>
          <a:ext cx="566272" cy="5662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F71BC2C-15A8-4CD1-9B2E-FEB1C37915F0}">
      <dsp:nvSpPr>
        <dsp:cNvPr id="0" name=""/>
        <dsp:cNvSpPr/>
      </dsp:nvSpPr>
      <dsp:spPr>
        <a:xfrm>
          <a:off x="5119842" y="143840"/>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Homework</a:t>
          </a:r>
        </a:p>
      </dsp:txBody>
      <dsp:txXfrm>
        <a:off x="5119842" y="143840"/>
        <a:ext cx="2301354" cy="976332"/>
      </dsp:txXfrm>
    </dsp:sp>
    <dsp:sp modelId="{C409CEE4-E1A5-4F0C-8EFB-0553F9000DC8}">
      <dsp:nvSpPr>
        <dsp:cNvPr id="0" name=""/>
        <dsp:cNvSpPr/>
      </dsp:nvSpPr>
      <dsp:spPr>
        <a:xfrm>
          <a:off x="46403" y="1948710"/>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5D0A59F-C57B-4598-A6F6-BEE8409AA898}">
      <dsp:nvSpPr>
        <dsp:cNvPr id="0" name=""/>
        <dsp:cNvSpPr/>
      </dsp:nvSpPr>
      <dsp:spPr>
        <a:xfrm>
          <a:off x="251432" y="2153739"/>
          <a:ext cx="566272" cy="5662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22BB34-CD82-41D4-97B1-C0CAFDB135E6}">
      <dsp:nvSpPr>
        <dsp:cNvPr id="0" name=""/>
        <dsp:cNvSpPr/>
      </dsp:nvSpPr>
      <dsp:spPr>
        <a:xfrm>
          <a:off x="1231949" y="1948710"/>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Behavior Plan</a:t>
          </a:r>
        </a:p>
      </dsp:txBody>
      <dsp:txXfrm>
        <a:off x="1231949" y="1948710"/>
        <a:ext cx="2301354" cy="976332"/>
      </dsp:txXfrm>
    </dsp:sp>
    <dsp:sp modelId="{5F63BAA5-83AA-4AC9-810C-28FA309F291F}">
      <dsp:nvSpPr>
        <dsp:cNvPr id="0" name=""/>
        <dsp:cNvSpPr/>
      </dsp:nvSpPr>
      <dsp:spPr>
        <a:xfrm>
          <a:off x="3934296" y="1948710"/>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A826669-53EE-4E41-A264-DE5896E8807C}">
      <dsp:nvSpPr>
        <dsp:cNvPr id="0" name=""/>
        <dsp:cNvSpPr/>
      </dsp:nvSpPr>
      <dsp:spPr>
        <a:xfrm>
          <a:off x="4139326" y="2153739"/>
          <a:ext cx="566272" cy="5662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BC43C1C-39A0-4F66-BBB0-881EC070564D}">
      <dsp:nvSpPr>
        <dsp:cNvPr id="0" name=""/>
        <dsp:cNvSpPr/>
      </dsp:nvSpPr>
      <dsp:spPr>
        <a:xfrm>
          <a:off x="5119842" y="1948710"/>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After School Tutoring</a:t>
          </a:r>
        </a:p>
      </dsp:txBody>
      <dsp:txXfrm>
        <a:off x="5119842" y="1948710"/>
        <a:ext cx="2301354" cy="976332"/>
      </dsp:txXfrm>
    </dsp:sp>
    <dsp:sp modelId="{7AF11366-06EF-4849-B049-07605F1EB6F4}">
      <dsp:nvSpPr>
        <dsp:cNvPr id="0" name=""/>
        <dsp:cNvSpPr/>
      </dsp:nvSpPr>
      <dsp:spPr>
        <a:xfrm>
          <a:off x="46403" y="3753579"/>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4908FF2-92E7-4216-8F42-1546458F98A5}">
      <dsp:nvSpPr>
        <dsp:cNvPr id="0" name=""/>
        <dsp:cNvSpPr/>
      </dsp:nvSpPr>
      <dsp:spPr>
        <a:xfrm>
          <a:off x="251432" y="3958609"/>
          <a:ext cx="566272" cy="566272"/>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6240C75-7F1E-4656-84D9-D35C13C26497}">
      <dsp:nvSpPr>
        <dsp:cNvPr id="0" name=""/>
        <dsp:cNvSpPr/>
      </dsp:nvSpPr>
      <dsp:spPr>
        <a:xfrm>
          <a:off x="1231949" y="3753579"/>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1066800">
            <a:lnSpc>
              <a:spcPct val="100000"/>
            </a:lnSpc>
            <a:spcBef>
              <a:spcPct val="0"/>
            </a:spcBef>
            <a:spcAft>
              <a:spcPct val="35000"/>
            </a:spcAft>
            <a:buNone/>
          </a:pPr>
          <a:r>
            <a:rPr lang="en-US" sz="2400" kern="1200"/>
            <a:t>Important Things to Know</a:t>
          </a:r>
        </a:p>
      </dsp:txBody>
      <dsp:txXfrm>
        <a:off x="1231949" y="3753579"/>
        <a:ext cx="2301354" cy="97633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ACE938E-C190-4505-81BE-F2E8327F2B09}">
      <dsp:nvSpPr>
        <dsp:cNvPr id="0" name=""/>
        <dsp:cNvSpPr/>
      </dsp:nvSpPr>
      <dsp:spPr>
        <a:xfrm>
          <a:off x="911" y="126040"/>
          <a:ext cx="3555131" cy="21330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Students need to:</a:t>
          </a:r>
        </a:p>
        <a:p>
          <a:pPr marL="114300" lvl="1" indent="-114300" algn="l" defTabSz="577850">
            <a:lnSpc>
              <a:spcPct val="90000"/>
            </a:lnSpc>
            <a:spcBef>
              <a:spcPct val="0"/>
            </a:spcBef>
            <a:spcAft>
              <a:spcPct val="15000"/>
            </a:spcAft>
            <a:buChar char="•"/>
          </a:pPr>
          <a:r>
            <a:rPr lang="en-US" sz="1300" kern="1200"/>
            <a:t>Record homework in their Agenda on the calendar each day</a:t>
          </a:r>
        </a:p>
        <a:p>
          <a:pPr marL="114300" lvl="1" indent="-114300" algn="l" defTabSz="577850">
            <a:lnSpc>
              <a:spcPct val="90000"/>
            </a:lnSpc>
            <a:spcBef>
              <a:spcPct val="0"/>
            </a:spcBef>
            <a:spcAft>
              <a:spcPct val="15000"/>
            </a:spcAft>
            <a:buChar char="•"/>
          </a:pPr>
          <a:r>
            <a:rPr lang="en-US" sz="1300" kern="1200"/>
            <a:t>Keep materials in order in binder</a:t>
          </a:r>
        </a:p>
        <a:p>
          <a:pPr marL="114300" lvl="1" indent="-114300" algn="l" defTabSz="577850">
            <a:lnSpc>
              <a:spcPct val="90000"/>
            </a:lnSpc>
            <a:spcBef>
              <a:spcPct val="0"/>
            </a:spcBef>
            <a:spcAft>
              <a:spcPct val="15000"/>
            </a:spcAft>
            <a:buChar char="•"/>
          </a:pPr>
          <a:r>
            <a:rPr lang="en-US" sz="1300" kern="1200"/>
            <a:t>Complete quality work</a:t>
          </a:r>
        </a:p>
        <a:p>
          <a:pPr marL="114300" lvl="1" indent="-114300" algn="l" defTabSz="577850">
            <a:lnSpc>
              <a:spcPct val="90000"/>
            </a:lnSpc>
            <a:spcBef>
              <a:spcPct val="0"/>
            </a:spcBef>
            <a:spcAft>
              <a:spcPct val="15000"/>
            </a:spcAft>
            <a:buChar char="•"/>
          </a:pPr>
          <a:r>
            <a:rPr lang="en-US" sz="1300" kern="1200"/>
            <a:t>Hand in work on time</a:t>
          </a:r>
        </a:p>
        <a:p>
          <a:pPr marL="114300" lvl="1" indent="-114300" algn="l" defTabSz="577850">
            <a:lnSpc>
              <a:spcPct val="90000"/>
            </a:lnSpc>
            <a:spcBef>
              <a:spcPct val="0"/>
            </a:spcBef>
            <a:spcAft>
              <a:spcPct val="15000"/>
            </a:spcAft>
            <a:buChar char="•"/>
          </a:pPr>
          <a:r>
            <a:rPr lang="en-US" sz="1300" kern="1200"/>
            <a:t>Make up any missed work</a:t>
          </a:r>
        </a:p>
      </dsp:txBody>
      <dsp:txXfrm>
        <a:off x="911" y="126040"/>
        <a:ext cx="3555131" cy="2133079"/>
      </dsp:txXfrm>
    </dsp:sp>
    <dsp:sp modelId="{9BFB0A84-8B93-471B-8EAF-374359654471}">
      <dsp:nvSpPr>
        <dsp:cNvPr id="0" name=""/>
        <dsp:cNvSpPr/>
      </dsp:nvSpPr>
      <dsp:spPr>
        <a:xfrm>
          <a:off x="3911556" y="126040"/>
          <a:ext cx="3555131" cy="21330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kern="1200"/>
            <a:t>Parents need to:</a:t>
          </a:r>
        </a:p>
        <a:p>
          <a:pPr marL="114300" lvl="1" indent="-114300" algn="l" defTabSz="577850">
            <a:lnSpc>
              <a:spcPct val="90000"/>
            </a:lnSpc>
            <a:spcBef>
              <a:spcPct val="0"/>
            </a:spcBef>
            <a:spcAft>
              <a:spcPct val="15000"/>
            </a:spcAft>
            <a:buChar char="•"/>
          </a:pPr>
          <a:r>
            <a:rPr lang="en-US" sz="1300" kern="1200"/>
            <a:t>Provide a safe and quiet area to complete homework</a:t>
          </a:r>
        </a:p>
        <a:p>
          <a:pPr marL="114300" lvl="1" indent="-114300" algn="l" defTabSz="577850">
            <a:lnSpc>
              <a:spcPct val="90000"/>
            </a:lnSpc>
            <a:spcBef>
              <a:spcPct val="0"/>
            </a:spcBef>
            <a:spcAft>
              <a:spcPct val="15000"/>
            </a:spcAft>
            <a:buChar char="•"/>
          </a:pPr>
          <a:r>
            <a:rPr lang="en-US" sz="1300" kern="1200"/>
            <a:t>Check agenda book to keep informed of daily assignments and reflections</a:t>
          </a:r>
        </a:p>
        <a:p>
          <a:pPr marL="114300" lvl="1" indent="-114300" algn="l" defTabSz="577850">
            <a:lnSpc>
              <a:spcPct val="90000"/>
            </a:lnSpc>
            <a:spcBef>
              <a:spcPct val="0"/>
            </a:spcBef>
            <a:spcAft>
              <a:spcPct val="15000"/>
            </a:spcAft>
            <a:buChar char="•"/>
          </a:pPr>
          <a:r>
            <a:rPr lang="en-US" sz="1300" kern="1200"/>
            <a:t>Praise and encourage student to do quality work</a:t>
          </a:r>
        </a:p>
      </dsp:txBody>
      <dsp:txXfrm>
        <a:off x="3911556" y="126040"/>
        <a:ext cx="3555131" cy="2133079"/>
      </dsp:txXfrm>
    </dsp:sp>
    <dsp:sp modelId="{6D3EE86A-892C-49A4-B9B1-F65AE4DB1862}">
      <dsp:nvSpPr>
        <dsp:cNvPr id="0" name=""/>
        <dsp:cNvSpPr/>
      </dsp:nvSpPr>
      <dsp:spPr>
        <a:xfrm>
          <a:off x="1956234" y="2614632"/>
          <a:ext cx="3555131" cy="213307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t" anchorCtr="0">
          <a:noAutofit/>
        </a:bodyPr>
        <a:lstStyle/>
        <a:p>
          <a:pPr marL="0" lvl="0" indent="0" algn="l" defTabSz="755650">
            <a:lnSpc>
              <a:spcPct val="90000"/>
            </a:lnSpc>
            <a:spcBef>
              <a:spcPct val="0"/>
            </a:spcBef>
            <a:spcAft>
              <a:spcPct val="35000"/>
            </a:spcAft>
            <a:buNone/>
          </a:pPr>
          <a:r>
            <a:rPr lang="en-US" sz="1700" b="1" kern="1200"/>
            <a:t>Assignments:</a:t>
          </a:r>
          <a:endParaRPr lang="en-US" sz="1700" kern="1200"/>
        </a:p>
        <a:p>
          <a:pPr marL="114300" lvl="1" indent="-114300" algn="l" defTabSz="577850">
            <a:lnSpc>
              <a:spcPct val="90000"/>
            </a:lnSpc>
            <a:spcBef>
              <a:spcPct val="0"/>
            </a:spcBef>
            <a:spcAft>
              <a:spcPct val="15000"/>
            </a:spcAft>
            <a:buChar char="•"/>
          </a:pPr>
          <a:r>
            <a:rPr lang="en-US" sz="1300" kern="1200"/>
            <a:t>Read </a:t>
          </a:r>
          <a:r>
            <a:rPr lang="en-US" sz="1300" b="1" kern="1200"/>
            <a:t>30 minutes</a:t>
          </a:r>
          <a:r>
            <a:rPr lang="en-US" sz="1300" kern="1200"/>
            <a:t> each night, including Friday, Saturday and Sunday</a:t>
          </a:r>
        </a:p>
        <a:p>
          <a:pPr marL="114300" lvl="1" indent="-114300" algn="l" defTabSz="577850">
            <a:lnSpc>
              <a:spcPct val="90000"/>
            </a:lnSpc>
            <a:spcBef>
              <a:spcPct val="0"/>
            </a:spcBef>
            <a:spcAft>
              <a:spcPct val="15000"/>
            </a:spcAft>
            <a:buChar char="•"/>
          </a:pPr>
          <a:r>
            <a:rPr lang="en-US" sz="1300" kern="1200"/>
            <a:t>Study Vocabulary/Spelling words each night</a:t>
          </a:r>
        </a:p>
        <a:p>
          <a:pPr marL="114300" lvl="1" indent="-114300" algn="l" defTabSz="577850">
            <a:lnSpc>
              <a:spcPct val="90000"/>
            </a:lnSpc>
            <a:spcBef>
              <a:spcPct val="0"/>
            </a:spcBef>
            <a:spcAft>
              <a:spcPct val="15000"/>
            </a:spcAft>
            <a:buChar char="•"/>
          </a:pPr>
          <a:r>
            <a:rPr lang="en-US" sz="1300" kern="1200"/>
            <a:t>Complete Math Practice, as assigned</a:t>
          </a:r>
        </a:p>
        <a:p>
          <a:pPr marL="114300" lvl="1" indent="-114300" algn="l" defTabSz="577850">
            <a:lnSpc>
              <a:spcPct val="90000"/>
            </a:lnSpc>
            <a:spcBef>
              <a:spcPct val="0"/>
            </a:spcBef>
            <a:spcAft>
              <a:spcPct val="15000"/>
            </a:spcAft>
            <a:buChar char="•"/>
          </a:pPr>
          <a:r>
            <a:rPr lang="en-US" sz="1300" kern="1200"/>
            <a:t>Practice Multiplication and Division facts   </a:t>
          </a:r>
        </a:p>
      </dsp:txBody>
      <dsp:txXfrm>
        <a:off x="1956234" y="2614632"/>
        <a:ext cx="3555131" cy="2133079"/>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20E42B-FAB9-450C-920F-2A8C7CBEF896}">
      <dsp:nvSpPr>
        <dsp:cNvPr id="0" name=""/>
        <dsp:cNvSpPr/>
      </dsp:nvSpPr>
      <dsp:spPr>
        <a:xfrm>
          <a:off x="0" y="2974"/>
          <a:ext cx="7467600" cy="13908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DA5B4BA-350A-4152-9FB8-CC2990BE9224}">
      <dsp:nvSpPr>
        <dsp:cNvPr id="0" name=""/>
        <dsp:cNvSpPr/>
      </dsp:nvSpPr>
      <dsp:spPr>
        <a:xfrm>
          <a:off x="420717" y="315904"/>
          <a:ext cx="764940" cy="76494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D32EA23-6F9A-4E9E-8FCE-C335BEE759BA}">
      <dsp:nvSpPr>
        <dsp:cNvPr id="0" name=""/>
        <dsp:cNvSpPr/>
      </dsp:nvSpPr>
      <dsp:spPr>
        <a:xfrm>
          <a:off x="1606375" y="2974"/>
          <a:ext cx="5859654" cy="139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93" tIns="147193" rIns="147193" bIns="147193" numCol="1" spcCol="1270" anchor="ctr" anchorCtr="0">
          <a:noAutofit/>
        </a:bodyPr>
        <a:lstStyle/>
        <a:p>
          <a:pPr marL="0" lvl="0" indent="0" algn="l" defTabSz="1111250">
            <a:lnSpc>
              <a:spcPct val="100000"/>
            </a:lnSpc>
            <a:spcBef>
              <a:spcPct val="0"/>
            </a:spcBef>
            <a:spcAft>
              <a:spcPct val="35000"/>
            </a:spcAft>
            <a:buNone/>
          </a:pPr>
          <a:r>
            <a:rPr lang="en-US" sz="2500" kern="1200"/>
            <a:t>Grades are based on the accumulation of points.</a:t>
          </a:r>
        </a:p>
      </dsp:txBody>
      <dsp:txXfrm>
        <a:off x="1606375" y="2974"/>
        <a:ext cx="5859654" cy="1390801"/>
      </dsp:txXfrm>
    </dsp:sp>
    <dsp:sp modelId="{EA77F595-3BB5-4438-8375-6C13BE3C8383}">
      <dsp:nvSpPr>
        <dsp:cNvPr id="0" name=""/>
        <dsp:cNvSpPr/>
      </dsp:nvSpPr>
      <dsp:spPr>
        <a:xfrm>
          <a:off x="0" y="1741475"/>
          <a:ext cx="7467600" cy="13908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A9C0ACC-146C-4C17-8B4F-1BEE6096D056}">
      <dsp:nvSpPr>
        <dsp:cNvPr id="0" name=""/>
        <dsp:cNvSpPr/>
      </dsp:nvSpPr>
      <dsp:spPr>
        <a:xfrm>
          <a:off x="420717" y="2054405"/>
          <a:ext cx="764940" cy="76494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E7A3180-1194-407E-B9F7-AEC2F298224F}">
      <dsp:nvSpPr>
        <dsp:cNvPr id="0" name=""/>
        <dsp:cNvSpPr/>
      </dsp:nvSpPr>
      <dsp:spPr>
        <a:xfrm>
          <a:off x="1606375" y="1741475"/>
          <a:ext cx="3360420" cy="139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93" tIns="147193" rIns="147193" bIns="147193" numCol="1" spcCol="1270" anchor="ctr" anchorCtr="0">
          <a:noAutofit/>
        </a:bodyPr>
        <a:lstStyle/>
        <a:p>
          <a:pPr marL="0" lvl="0" indent="0" algn="l" defTabSz="1111250">
            <a:lnSpc>
              <a:spcPct val="100000"/>
            </a:lnSpc>
            <a:spcBef>
              <a:spcPct val="0"/>
            </a:spcBef>
            <a:spcAft>
              <a:spcPct val="35000"/>
            </a:spcAft>
            <a:buNone/>
          </a:pPr>
          <a:r>
            <a:rPr lang="en-US" sz="2500" kern="1200"/>
            <a:t>Points are based on:</a:t>
          </a:r>
        </a:p>
      </dsp:txBody>
      <dsp:txXfrm>
        <a:off x="1606375" y="1741475"/>
        <a:ext cx="3360420" cy="1390801"/>
      </dsp:txXfrm>
    </dsp:sp>
    <dsp:sp modelId="{0754AA1C-A1CB-475A-872C-91279DE6FF67}">
      <dsp:nvSpPr>
        <dsp:cNvPr id="0" name=""/>
        <dsp:cNvSpPr/>
      </dsp:nvSpPr>
      <dsp:spPr>
        <a:xfrm>
          <a:off x="4966795" y="1741475"/>
          <a:ext cx="2499234" cy="139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93" tIns="147193" rIns="147193" bIns="147193" numCol="1" spcCol="1270" anchor="ctr" anchorCtr="0">
          <a:noAutofit/>
        </a:bodyPr>
        <a:lstStyle/>
        <a:p>
          <a:pPr marL="0" lvl="0" indent="0" algn="l" defTabSz="488950">
            <a:lnSpc>
              <a:spcPct val="100000"/>
            </a:lnSpc>
            <a:spcBef>
              <a:spcPct val="0"/>
            </a:spcBef>
            <a:spcAft>
              <a:spcPct val="35000"/>
            </a:spcAft>
            <a:buNone/>
          </a:pPr>
          <a:r>
            <a:rPr lang="en-US" sz="1100" i="1" kern="1200"/>
            <a:t>Class participation </a:t>
          </a:r>
          <a:br>
            <a:rPr lang="en-US" sz="1100" i="1" kern="1200"/>
          </a:br>
          <a:r>
            <a:rPr lang="en-US" sz="1100" i="1" kern="1200"/>
            <a:t>(effort)</a:t>
          </a:r>
          <a:endParaRPr lang="en-US" sz="1100" kern="1200"/>
        </a:p>
        <a:p>
          <a:pPr marL="0" lvl="0" indent="0" algn="l" defTabSz="488950">
            <a:lnSpc>
              <a:spcPct val="100000"/>
            </a:lnSpc>
            <a:spcBef>
              <a:spcPct val="0"/>
            </a:spcBef>
            <a:spcAft>
              <a:spcPct val="35000"/>
            </a:spcAft>
            <a:buNone/>
          </a:pPr>
          <a:r>
            <a:rPr lang="en-US" sz="1100" i="1" kern="1200"/>
            <a:t>Completion of assignments</a:t>
          </a:r>
          <a:endParaRPr lang="en-US" sz="1100" kern="1200"/>
        </a:p>
        <a:p>
          <a:pPr marL="57150" lvl="1" indent="-57150" algn="l" defTabSz="488950">
            <a:lnSpc>
              <a:spcPct val="90000"/>
            </a:lnSpc>
            <a:spcBef>
              <a:spcPct val="0"/>
            </a:spcBef>
            <a:spcAft>
              <a:spcPct val="15000"/>
            </a:spcAft>
            <a:buChar char="•"/>
          </a:pPr>
          <a:r>
            <a:rPr lang="en-US" sz="1100" i="1" kern="1200"/>
            <a:t>(daily work)</a:t>
          </a:r>
          <a:endParaRPr lang="en-US" sz="1100" kern="1200"/>
        </a:p>
        <a:p>
          <a:pPr marL="0" lvl="0" indent="0" algn="l" defTabSz="488950">
            <a:lnSpc>
              <a:spcPct val="100000"/>
            </a:lnSpc>
            <a:spcBef>
              <a:spcPct val="0"/>
            </a:spcBef>
            <a:spcAft>
              <a:spcPct val="35000"/>
            </a:spcAft>
            <a:buNone/>
          </a:pPr>
          <a:r>
            <a:rPr lang="en-US" sz="1100" i="1" kern="1200"/>
            <a:t>Major projects, assessments, and </a:t>
          </a:r>
          <a:endParaRPr lang="en-US" sz="1100" kern="1200"/>
        </a:p>
        <a:p>
          <a:pPr marL="57150" lvl="1" indent="-57150" algn="l" defTabSz="488950">
            <a:lnSpc>
              <a:spcPct val="90000"/>
            </a:lnSpc>
            <a:spcBef>
              <a:spcPct val="0"/>
            </a:spcBef>
            <a:spcAft>
              <a:spcPct val="15000"/>
            </a:spcAft>
            <a:buChar char="•"/>
          </a:pPr>
          <a:r>
            <a:rPr lang="en-US" sz="1100" i="1" kern="1200"/>
            <a:t>self-reflection(journals) </a:t>
          </a:r>
          <a:endParaRPr lang="en-US" sz="1100" kern="1200"/>
        </a:p>
      </dsp:txBody>
      <dsp:txXfrm>
        <a:off x="4966795" y="1741475"/>
        <a:ext cx="2499234" cy="1390801"/>
      </dsp:txXfrm>
    </dsp:sp>
    <dsp:sp modelId="{3D7F02A9-0CD1-4195-B505-0B3BF6761AC1}">
      <dsp:nvSpPr>
        <dsp:cNvPr id="0" name=""/>
        <dsp:cNvSpPr/>
      </dsp:nvSpPr>
      <dsp:spPr>
        <a:xfrm>
          <a:off x="0" y="3479976"/>
          <a:ext cx="7467600" cy="1390801"/>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B405DE8-E625-493D-95FB-4817880432C8}">
      <dsp:nvSpPr>
        <dsp:cNvPr id="0" name=""/>
        <dsp:cNvSpPr/>
      </dsp:nvSpPr>
      <dsp:spPr>
        <a:xfrm>
          <a:off x="420717" y="3792907"/>
          <a:ext cx="764940" cy="764940"/>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DEAB4A-A328-49CB-B94F-3C270AE5FEC0}">
      <dsp:nvSpPr>
        <dsp:cNvPr id="0" name=""/>
        <dsp:cNvSpPr/>
      </dsp:nvSpPr>
      <dsp:spPr>
        <a:xfrm>
          <a:off x="1606375" y="3479976"/>
          <a:ext cx="5859654" cy="13908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7193" tIns="147193" rIns="147193" bIns="147193" numCol="1" spcCol="1270" anchor="ctr" anchorCtr="0">
          <a:noAutofit/>
        </a:bodyPr>
        <a:lstStyle/>
        <a:p>
          <a:pPr marL="0" lvl="0" indent="0" algn="l" defTabSz="1111250">
            <a:lnSpc>
              <a:spcPct val="100000"/>
            </a:lnSpc>
            <a:spcBef>
              <a:spcPct val="0"/>
            </a:spcBef>
            <a:spcAft>
              <a:spcPct val="35000"/>
            </a:spcAft>
            <a:buNone/>
          </a:pPr>
          <a:r>
            <a:rPr lang="en-US" sz="2500" kern="1200"/>
            <a:t>Grades are posted online and updated after every unit.</a:t>
          </a:r>
        </a:p>
      </dsp:txBody>
      <dsp:txXfrm>
        <a:off x="1606375" y="3479976"/>
        <a:ext cx="5859654" cy="1390801"/>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6AD96E-56B8-4950-9DAC-4D9EBBD2AED6}">
      <dsp:nvSpPr>
        <dsp:cNvPr id="0" name=""/>
        <dsp:cNvSpPr/>
      </dsp:nvSpPr>
      <dsp:spPr>
        <a:xfrm>
          <a:off x="0" y="48880"/>
          <a:ext cx="7467600" cy="7551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90-100% 	= A</a:t>
          </a:r>
        </a:p>
      </dsp:txBody>
      <dsp:txXfrm>
        <a:off x="36866" y="85746"/>
        <a:ext cx="7393868" cy="681466"/>
      </dsp:txXfrm>
    </dsp:sp>
    <dsp:sp modelId="{AB6FDF27-5F44-48BD-999D-1713827A4A23}">
      <dsp:nvSpPr>
        <dsp:cNvPr id="0" name=""/>
        <dsp:cNvSpPr/>
      </dsp:nvSpPr>
      <dsp:spPr>
        <a:xfrm>
          <a:off x="0" y="853039"/>
          <a:ext cx="7467600" cy="7551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80-89% 	= B</a:t>
          </a:r>
        </a:p>
      </dsp:txBody>
      <dsp:txXfrm>
        <a:off x="36866" y="889905"/>
        <a:ext cx="7393868" cy="681466"/>
      </dsp:txXfrm>
    </dsp:sp>
    <dsp:sp modelId="{67E1C988-527A-4183-8EDD-ACAB10E0B2D0}">
      <dsp:nvSpPr>
        <dsp:cNvPr id="0" name=""/>
        <dsp:cNvSpPr/>
      </dsp:nvSpPr>
      <dsp:spPr>
        <a:xfrm>
          <a:off x="0" y="1657197"/>
          <a:ext cx="7467600" cy="7551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70-79% 	= C</a:t>
          </a:r>
        </a:p>
      </dsp:txBody>
      <dsp:txXfrm>
        <a:off x="36866" y="1694063"/>
        <a:ext cx="7393868" cy="681466"/>
      </dsp:txXfrm>
    </dsp:sp>
    <dsp:sp modelId="{57DA64A4-DCF7-4CFE-B570-7E7DC8F6ADE5}">
      <dsp:nvSpPr>
        <dsp:cNvPr id="0" name=""/>
        <dsp:cNvSpPr/>
      </dsp:nvSpPr>
      <dsp:spPr>
        <a:xfrm>
          <a:off x="0" y="2461356"/>
          <a:ext cx="7467600" cy="7551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60-69% 	= D</a:t>
          </a:r>
        </a:p>
      </dsp:txBody>
      <dsp:txXfrm>
        <a:off x="36866" y="2498222"/>
        <a:ext cx="7393868" cy="681466"/>
      </dsp:txXfrm>
    </dsp:sp>
    <dsp:sp modelId="{8C7BACB9-0FA1-4939-8797-3EBA5FCBF5F2}">
      <dsp:nvSpPr>
        <dsp:cNvPr id="0" name=""/>
        <dsp:cNvSpPr/>
      </dsp:nvSpPr>
      <dsp:spPr>
        <a:xfrm>
          <a:off x="0" y="3265514"/>
          <a:ext cx="7467600" cy="7551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Below 60% 	= F</a:t>
          </a:r>
        </a:p>
      </dsp:txBody>
      <dsp:txXfrm>
        <a:off x="36866" y="3302380"/>
        <a:ext cx="7393868" cy="681466"/>
      </dsp:txXfrm>
    </dsp:sp>
    <dsp:sp modelId="{328BC17E-25EA-4B82-BD2E-35CEC864054F}">
      <dsp:nvSpPr>
        <dsp:cNvPr id="0" name=""/>
        <dsp:cNvSpPr/>
      </dsp:nvSpPr>
      <dsp:spPr>
        <a:xfrm>
          <a:off x="0" y="4069672"/>
          <a:ext cx="7467600" cy="755198"/>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l" defTabSz="755650">
            <a:lnSpc>
              <a:spcPct val="90000"/>
            </a:lnSpc>
            <a:spcBef>
              <a:spcPct val="0"/>
            </a:spcBef>
            <a:spcAft>
              <a:spcPct val="35000"/>
            </a:spcAft>
            <a:buNone/>
          </a:pPr>
          <a:r>
            <a:rPr lang="en-US" sz="1700" kern="1200"/>
            <a:t>Grades are calculated on cumulative percentage and are rounded up whenever possible.</a:t>
          </a:r>
        </a:p>
      </dsp:txBody>
      <dsp:txXfrm>
        <a:off x="36866" y="4106538"/>
        <a:ext cx="7393868" cy="681466"/>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E5DEE2-E4A5-40CC-975B-F816623549F2}">
      <dsp:nvSpPr>
        <dsp:cNvPr id="0" name=""/>
        <dsp:cNvSpPr/>
      </dsp:nvSpPr>
      <dsp:spPr>
        <a:xfrm>
          <a:off x="0" y="146555"/>
          <a:ext cx="74676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I-Ready</a:t>
          </a:r>
        </a:p>
      </dsp:txBody>
      <dsp:txXfrm>
        <a:off x="41123" y="187678"/>
        <a:ext cx="7385354" cy="760154"/>
      </dsp:txXfrm>
    </dsp:sp>
    <dsp:sp modelId="{13820443-7315-4CFE-B9CD-042D0A06C7C7}">
      <dsp:nvSpPr>
        <dsp:cNvPr id="0" name=""/>
        <dsp:cNvSpPr/>
      </dsp:nvSpPr>
      <dsp:spPr>
        <a:xfrm>
          <a:off x="0" y="1081115"/>
          <a:ext cx="74676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MAP</a:t>
          </a:r>
        </a:p>
      </dsp:txBody>
      <dsp:txXfrm>
        <a:off x="41123" y="1122238"/>
        <a:ext cx="7385354" cy="760154"/>
      </dsp:txXfrm>
    </dsp:sp>
    <dsp:sp modelId="{2C616999-A095-45E8-BFF3-5F67387A736E}">
      <dsp:nvSpPr>
        <dsp:cNvPr id="0" name=""/>
        <dsp:cNvSpPr/>
      </dsp:nvSpPr>
      <dsp:spPr>
        <a:xfrm>
          <a:off x="0" y="2015675"/>
          <a:ext cx="74676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TZ Benchmark and Unit Assessments</a:t>
          </a:r>
        </a:p>
      </dsp:txBody>
      <dsp:txXfrm>
        <a:off x="41123" y="2056798"/>
        <a:ext cx="7385354" cy="760154"/>
      </dsp:txXfrm>
    </dsp:sp>
    <dsp:sp modelId="{01CD70D6-0F4C-408C-B18D-BEE36F65BA1F}">
      <dsp:nvSpPr>
        <dsp:cNvPr id="0" name=""/>
        <dsp:cNvSpPr/>
      </dsp:nvSpPr>
      <dsp:spPr>
        <a:xfrm>
          <a:off x="0" y="2950235"/>
          <a:ext cx="74676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FSA: ELA, Math</a:t>
          </a:r>
        </a:p>
      </dsp:txBody>
      <dsp:txXfrm>
        <a:off x="41123" y="2991358"/>
        <a:ext cx="7385354" cy="760154"/>
      </dsp:txXfrm>
    </dsp:sp>
    <dsp:sp modelId="{F64BBAFC-8E11-4AC8-9069-48A97AB552D2}">
      <dsp:nvSpPr>
        <dsp:cNvPr id="0" name=""/>
        <dsp:cNvSpPr/>
      </dsp:nvSpPr>
      <dsp:spPr>
        <a:xfrm>
          <a:off x="0" y="3884796"/>
          <a:ext cx="7467600" cy="842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en-US" sz="3200" kern="1200"/>
            <a:t>SSA - Science</a:t>
          </a:r>
        </a:p>
      </dsp:txBody>
      <dsp:txXfrm>
        <a:off x="41123" y="3925919"/>
        <a:ext cx="7385354" cy="760154"/>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092E72-F554-4BA9-9386-9F265953A7A4}">
      <dsp:nvSpPr>
        <dsp:cNvPr id="0" name=""/>
        <dsp:cNvSpPr/>
      </dsp:nvSpPr>
      <dsp:spPr>
        <a:xfrm>
          <a:off x="46403" y="1268900"/>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42F1707-CED3-4AE3-A136-FBEE799A2487}">
      <dsp:nvSpPr>
        <dsp:cNvPr id="0" name=""/>
        <dsp:cNvSpPr/>
      </dsp:nvSpPr>
      <dsp:spPr>
        <a:xfrm>
          <a:off x="251432" y="1473930"/>
          <a:ext cx="566272" cy="5662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461F09D-3FC6-4E97-9056-45141BB53926}">
      <dsp:nvSpPr>
        <dsp:cNvPr id="0" name=""/>
        <dsp:cNvSpPr/>
      </dsp:nvSpPr>
      <dsp:spPr>
        <a:xfrm>
          <a:off x="1231949" y="1268900"/>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All the classes in 5</a:t>
          </a:r>
          <a:r>
            <a:rPr lang="en-US" sz="1100" kern="1200" baseline="30000"/>
            <a:t>th</a:t>
          </a:r>
          <a:r>
            <a:rPr lang="en-US" sz="1100" kern="1200"/>
            <a:t> Grade have the same behavior plan. </a:t>
          </a:r>
        </a:p>
      </dsp:txBody>
      <dsp:txXfrm>
        <a:off x="1231949" y="1268900"/>
        <a:ext cx="2301354" cy="976332"/>
      </dsp:txXfrm>
    </dsp:sp>
    <dsp:sp modelId="{811F8977-DDA8-4D80-88D4-4B2DF12924B4}">
      <dsp:nvSpPr>
        <dsp:cNvPr id="0" name=""/>
        <dsp:cNvSpPr/>
      </dsp:nvSpPr>
      <dsp:spPr>
        <a:xfrm>
          <a:off x="3934296" y="1268900"/>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7ADCE4-325C-4170-A920-172BF34A0B6D}">
      <dsp:nvSpPr>
        <dsp:cNvPr id="0" name=""/>
        <dsp:cNvSpPr/>
      </dsp:nvSpPr>
      <dsp:spPr>
        <a:xfrm>
          <a:off x="4139326" y="1473930"/>
          <a:ext cx="566272" cy="5662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F729790-DCB1-4DF3-9324-E7A418DBDC43}">
      <dsp:nvSpPr>
        <dsp:cNvPr id="0" name=""/>
        <dsp:cNvSpPr/>
      </dsp:nvSpPr>
      <dsp:spPr>
        <a:xfrm>
          <a:off x="5119842" y="1268900"/>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All teachers use Class Dojo. If you have not signed up for Dojo, please see your classroom teacher. </a:t>
          </a:r>
        </a:p>
      </dsp:txBody>
      <dsp:txXfrm>
        <a:off x="5119842" y="1268900"/>
        <a:ext cx="2301354" cy="976332"/>
      </dsp:txXfrm>
    </dsp:sp>
    <dsp:sp modelId="{CD608380-CC2E-4682-BE88-10E3F7F03B86}">
      <dsp:nvSpPr>
        <dsp:cNvPr id="0" name=""/>
        <dsp:cNvSpPr/>
      </dsp:nvSpPr>
      <dsp:spPr>
        <a:xfrm>
          <a:off x="46403" y="3164967"/>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2DA9C22-BD04-4D1B-9FDD-15D113F97849}">
      <dsp:nvSpPr>
        <dsp:cNvPr id="0" name=""/>
        <dsp:cNvSpPr/>
      </dsp:nvSpPr>
      <dsp:spPr>
        <a:xfrm>
          <a:off x="251432" y="3369996"/>
          <a:ext cx="566272" cy="5662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2EE328-9BE9-4605-9F7A-1D71D9FE2D7B}">
      <dsp:nvSpPr>
        <dsp:cNvPr id="0" name=""/>
        <dsp:cNvSpPr/>
      </dsp:nvSpPr>
      <dsp:spPr>
        <a:xfrm>
          <a:off x="1231949" y="3164967"/>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All students will start the day on Ready to Learn, E, or S (depending on the teacher). Students behavior code is affected by the choices they make throughout the day (poor or good). </a:t>
          </a:r>
        </a:p>
      </dsp:txBody>
      <dsp:txXfrm>
        <a:off x="1231949" y="3164967"/>
        <a:ext cx="2301354" cy="976332"/>
      </dsp:txXfrm>
    </dsp:sp>
    <dsp:sp modelId="{BC044489-6133-4E02-8D79-E927E768DD55}">
      <dsp:nvSpPr>
        <dsp:cNvPr id="0" name=""/>
        <dsp:cNvSpPr/>
      </dsp:nvSpPr>
      <dsp:spPr>
        <a:xfrm>
          <a:off x="3934296" y="3164967"/>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99A72CE-A91D-4927-8717-9321C4ABAC05}">
      <dsp:nvSpPr>
        <dsp:cNvPr id="0" name=""/>
        <dsp:cNvSpPr/>
      </dsp:nvSpPr>
      <dsp:spPr>
        <a:xfrm>
          <a:off x="4139326" y="3369996"/>
          <a:ext cx="566272" cy="5662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5985FF6-796F-4228-983D-0AE8DB2EBE07}">
      <dsp:nvSpPr>
        <dsp:cNvPr id="0" name=""/>
        <dsp:cNvSpPr/>
      </dsp:nvSpPr>
      <dsp:spPr>
        <a:xfrm>
          <a:off x="5119842" y="3164967"/>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Students earn Bulldog Bucks for making good choices from any staff member. Students can “purchase” rewards with their Bulldog money on Wednesdays.</a:t>
          </a:r>
        </a:p>
      </dsp:txBody>
      <dsp:txXfrm>
        <a:off x="5119842" y="3164967"/>
        <a:ext cx="2301354" cy="97633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0D87602-1637-4012-87CC-8E2563C9B49B}">
      <dsp:nvSpPr>
        <dsp:cNvPr id="0" name=""/>
        <dsp:cNvSpPr/>
      </dsp:nvSpPr>
      <dsp:spPr>
        <a:xfrm>
          <a:off x="717884" y="1443107"/>
          <a:ext cx="969401" cy="9694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81A2D76-7FAC-4850-A152-D982F55E0956}">
      <dsp:nvSpPr>
        <dsp:cNvPr id="0" name=""/>
        <dsp:cNvSpPr/>
      </dsp:nvSpPr>
      <dsp:spPr>
        <a:xfrm>
          <a:off x="125473" y="2710644"/>
          <a:ext cx="215422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School hours 8:30 -3:30</a:t>
          </a:r>
        </a:p>
      </dsp:txBody>
      <dsp:txXfrm>
        <a:off x="125473" y="2710644"/>
        <a:ext cx="2154225" cy="720000"/>
      </dsp:txXfrm>
    </dsp:sp>
    <dsp:sp modelId="{8F0B07AB-2E16-4EA8-B966-DB1B94520C46}">
      <dsp:nvSpPr>
        <dsp:cNvPr id="0" name=""/>
        <dsp:cNvSpPr/>
      </dsp:nvSpPr>
      <dsp:spPr>
        <a:xfrm>
          <a:off x="3249099" y="1443107"/>
          <a:ext cx="969401" cy="9694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D258079-A43F-452C-8358-3063CCFBA33B}">
      <dsp:nvSpPr>
        <dsp:cNvPr id="0" name=""/>
        <dsp:cNvSpPr/>
      </dsp:nvSpPr>
      <dsp:spPr>
        <a:xfrm>
          <a:off x="2656687" y="2710644"/>
          <a:ext cx="215422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Scholars are tardy at 8:35</a:t>
          </a:r>
        </a:p>
      </dsp:txBody>
      <dsp:txXfrm>
        <a:off x="2656687" y="2710644"/>
        <a:ext cx="2154225" cy="720000"/>
      </dsp:txXfrm>
    </dsp:sp>
    <dsp:sp modelId="{FFAEAD48-A608-4FA1-BA59-92B756E0C495}">
      <dsp:nvSpPr>
        <dsp:cNvPr id="0" name=""/>
        <dsp:cNvSpPr/>
      </dsp:nvSpPr>
      <dsp:spPr>
        <a:xfrm>
          <a:off x="5780313" y="1443107"/>
          <a:ext cx="969401" cy="9694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72084AC-1C3B-4B74-9768-0BA833287EB8}">
      <dsp:nvSpPr>
        <dsp:cNvPr id="0" name=""/>
        <dsp:cNvSpPr/>
      </dsp:nvSpPr>
      <dsp:spPr>
        <a:xfrm>
          <a:off x="5187901" y="2710644"/>
          <a:ext cx="215422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577850">
            <a:lnSpc>
              <a:spcPct val="100000"/>
            </a:lnSpc>
            <a:spcBef>
              <a:spcPct val="0"/>
            </a:spcBef>
            <a:spcAft>
              <a:spcPct val="35000"/>
            </a:spcAft>
            <a:buNone/>
          </a:pPr>
          <a:r>
            <a:rPr lang="en-US" sz="1300" kern="1200"/>
            <a:t>If scholars are absent please send an email or a message through Dojo.</a:t>
          </a:r>
        </a:p>
      </dsp:txBody>
      <dsp:txXfrm>
        <a:off x="5187901" y="2710644"/>
        <a:ext cx="2154225" cy="720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C4FD29-203B-4FD7-95F8-88E09138A647}">
      <dsp:nvSpPr>
        <dsp:cNvPr id="0" name=""/>
        <dsp:cNvSpPr/>
      </dsp:nvSpPr>
      <dsp:spPr>
        <a:xfrm>
          <a:off x="717884" y="1443107"/>
          <a:ext cx="969401" cy="969401"/>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E403464-75E8-47FA-96AE-6D5B4A68FC74}">
      <dsp:nvSpPr>
        <dsp:cNvPr id="0" name=""/>
        <dsp:cNvSpPr/>
      </dsp:nvSpPr>
      <dsp:spPr>
        <a:xfrm>
          <a:off x="125473" y="2710644"/>
          <a:ext cx="215422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Science</a:t>
          </a:r>
        </a:p>
      </dsp:txBody>
      <dsp:txXfrm>
        <a:off x="125473" y="2710644"/>
        <a:ext cx="2154225" cy="720000"/>
      </dsp:txXfrm>
    </dsp:sp>
    <dsp:sp modelId="{FBF3D928-1778-48D0-A2C7-26348AB350B2}">
      <dsp:nvSpPr>
        <dsp:cNvPr id="0" name=""/>
        <dsp:cNvSpPr/>
      </dsp:nvSpPr>
      <dsp:spPr>
        <a:xfrm>
          <a:off x="3249099" y="1443107"/>
          <a:ext cx="969401" cy="969401"/>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E3DDB7-41E9-4990-B776-86CE29AB7236}">
      <dsp:nvSpPr>
        <dsp:cNvPr id="0" name=""/>
        <dsp:cNvSpPr/>
      </dsp:nvSpPr>
      <dsp:spPr>
        <a:xfrm>
          <a:off x="2656687" y="2710644"/>
          <a:ext cx="215422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Math</a:t>
          </a:r>
        </a:p>
      </dsp:txBody>
      <dsp:txXfrm>
        <a:off x="2656687" y="2710644"/>
        <a:ext cx="2154225" cy="720000"/>
      </dsp:txXfrm>
    </dsp:sp>
    <dsp:sp modelId="{67F11517-C767-4B56-8C7B-4F2647A91AE7}">
      <dsp:nvSpPr>
        <dsp:cNvPr id="0" name=""/>
        <dsp:cNvSpPr/>
      </dsp:nvSpPr>
      <dsp:spPr>
        <a:xfrm>
          <a:off x="5780313" y="1443107"/>
          <a:ext cx="969401" cy="969401"/>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02B4240-588E-4CED-BE4C-5C4E15F0C5C2}">
      <dsp:nvSpPr>
        <dsp:cNvPr id="0" name=""/>
        <dsp:cNvSpPr/>
      </dsp:nvSpPr>
      <dsp:spPr>
        <a:xfrm>
          <a:off x="5187901" y="2710644"/>
          <a:ext cx="2154225"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711200">
            <a:lnSpc>
              <a:spcPct val="100000"/>
            </a:lnSpc>
            <a:spcBef>
              <a:spcPct val="0"/>
            </a:spcBef>
            <a:spcAft>
              <a:spcPct val="35000"/>
            </a:spcAft>
            <a:buNone/>
          </a:pPr>
          <a:r>
            <a:rPr lang="en-US" sz="1600" kern="1200"/>
            <a:t>Language Arts (Reading and Writing)</a:t>
          </a:r>
        </a:p>
      </dsp:txBody>
      <dsp:txXfrm>
        <a:off x="5187901" y="2710644"/>
        <a:ext cx="2154225" cy="72000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6F4038A-E057-4636-92A8-B9E5939BBF27}">
      <dsp:nvSpPr>
        <dsp:cNvPr id="0" name=""/>
        <dsp:cNvSpPr/>
      </dsp:nvSpPr>
      <dsp:spPr>
        <a:xfrm>
          <a:off x="0" y="175716"/>
          <a:ext cx="7467600" cy="277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7B91FE8-25F4-4E37-BE2B-D1A9EF41D429}">
      <dsp:nvSpPr>
        <dsp:cNvPr id="0" name=""/>
        <dsp:cNvSpPr/>
      </dsp:nvSpPr>
      <dsp:spPr>
        <a:xfrm>
          <a:off x="373380" y="13356"/>
          <a:ext cx="522732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80" tIns="0" rIns="197580" bIns="0" numCol="1" spcCol="1270" anchor="ctr" anchorCtr="0">
          <a:noAutofit/>
        </a:bodyPr>
        <a:lstStyle/>
        <a:p>
          <a:pPr marL="0" lvl="0" indent="0" algn="l" defTabSz="488950">
            <a:lnSpc>
              <a:spcPct val="90000"/>
            </a:lnSpc>
            <a:spcBef>
              <a:spcPct val="0"/>
            </a:spcBef>
            <a:spcAft>
              <a:spcPct val="35000"/>
            </a:spcAft>
            <a:buNone/>
          </a:pPr>
          <a:r>
            <a:rPr lang="en-US" sz="1100" kern="1200"/>
            <a:t>Nature of Science</a:t>
          </a:r>
        </a:p>
      </dsp:txBody>
      <dsp:txXfrm>
        <a:off x="389232" y="29208"/>
        <a:ext cx="5195616" cy="293016"/>
      </dsp:txXfrm>
    </dsp:sp>
    <dsp:sp modelId="{CBC0415A-9136-44C1-8761-9F0B0A1B0005}">
      <dsp:nvSpPr>
        <dsp:cNvPr id="0" name=""/>
        <dsp:cNvSpPr/>
      </dsp:nvSpPr>
      <dsp:spPr>
        <a:xfrm>
          <a:off x="0" y="674676"/>
          <a:ext cx="7467600" cy="1316699"/>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9569" tIns="229108" rIns="5795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a:t>The Solar System</a:t>
          </a:r>
        </a:p>
        <a:p>
          <a:pPr marL="57150" lvl="1" indent="-57150" algn="l" defTabSz="488950">
            <a:lnSpc>
              <a:spcPct val="90000"/>
            </a:lnSpc>
            <a:spcBef>
              <a:spcPct val="0"/>
            </a:spcBef>
            <a:spcAft>
              <a:spcPct val="15000"/>
            </a:spcAft>
            <a:buChar char="•"/>
          </a:pPr>
          <a:r>
            <a:rPr lang="en-US" sz="1100" kern="1200"/>
            <a:t>Rain in a Bag – The Water Cycle</a:t>
          </a:r>
        </a:p>
        <a:p>
          <a:pPr marL="57150" lvl="1" indent="-57150" algn="l" defTabSz="488950">
            <a:lnSpc>
              <a:spcPct val="90000"/>
            </a:lnSpc>
            <a:spcBef>
              <a:spcPct val="0"/>
            </a:spcBef>
            <a:spcAft>
              <a:spcPct val="15000"/>
            </a:spcAft>
            <a:buChar char="•"/>
          </a:pPr>
          <a:r>
            <a:rPr lang="en-US" sz="1100" kern="1200"/>
            <a:t>Weather Events</a:t>
          </a:r>
        </a:p>
        <a:p>
          <a:pPr marL="57150" lvl="1" indent="-57150" algn="l" defTabSz="488950">
            <a:lnSpc>
              <a:spcPct val="90000"/>
            </a:lnSpc>
            <a:spcBef>
              <a:spcPct val="0"/>
            </a:spcBef>
            <a:spcAft>
              <a:spcPct val="15000"/>
            </a:spcAft>
            <a:buChar char="•"/>
          </a:pPr>
          <a:r>
            <a:rPr lang="en-US" sz="1100" kern="1200"/>
            <a:t>Climate</a:t>
          </a:r>
        </a:p>
        <a:p>
          <a:pPr marL="57150" lvl="1" indent="-57150" algn="l" defTabSz="488950">
            <a:lnSpc>
              <a:spcPct val="90000"/>
            </a:lnSpc>
            <a:spcBef>
              <a:spcPct val="0"/>
            </a:spcBef>
            <a:spcAft>
              <a:spcPct val="15000"/>
            </a:spcAft>
            <a:buChar char="•"/>
          </a:pPr>
          <a:r>
            <a:rPr lang="en-US" sz="1100" kern="1200"/>
            <a:t>Lab – Weathering and Erosion</a:t>
          </a:r>
        </a:p>
      </dsp:txBody>
      <dsp:txXfrm>
        <a:off x="0" y="674676"/>
        <a:ext cx="7467600" cy="1316699"/>
      </dsp:txXfrm>
    </dsp:sp>
    <dsp:sp modelId="{3D6EC96E-C7DF-45F2-AD71-1CC28FEB2540}">
      <dsp:nvSpPr>
        <dsp:cNvPr id="0" name=""/>
        <dsp:cNvSpPr/>
      </dsp:nvSpPr>
      <dsp:spPr>
        <a:xfrm>
          <a:off x="373380" y="512316"/>
          <a:ext cx="522732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80" tIns="0" rIns="197580" bIns="0" numCol="1" spcCol="1270" anchor="ctr" anchorCtr="0">
          <a:noAutofit/>
        </a:bodyPr>
        <a:lstStyle/>
        <a:p>
          <a:pPr marL="0" lvl="0" indent="0" algn="l" defTabSz="488950">
            <a:lnSpc>
              <a:spcPct val="90000"/>
            </a:lnSpc>
            <a:spcBef>
              <a:spcPct val="0"/>
            </a:spcBef>
            <a:spcAft>
              <a:spcPct val="35000"/>
            </a:spcAft>
            <a:buNone/>
          </a:pPr>
          <a:r>
            <a:rPr lang="en-US" sz="1100" kern="1200"/>
            <a:t>Earth and Space</a:t>
          </a:r>
        </a:p>
      </dsp:txBody>
      <dsp:txXfrm>
        <a:off x="389232" y="528168"/>
        <a:ext cx="5195616" cy="293016"/>
      </dsp:txXfrm>
    </dsp:sp>
    <dsp:sp modelId="{71396997-3BA2-4F57-AD13-DE90601A13EF}">
      <dsp:nvSpPr>
        <dsp:cNvPr id="0" name=""/>
        <dsp:cNvSpPr/>
      </dsp:nvSpPr>
      <dsp:spPr>
        <a:xfrm>
          <a:off x="0" y="2213136"/>
          <a:ext cx="7467600" cy="1524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9569" tIns="229108" rIns="5795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a:t>Matter</a:t>
          </a:r>
        </a:p>
        <a:p>
          <a:pPr marL="57150" lvl="1" indent="-57150" algn="l" defTabSz="488950">
            <a:lnSpc>
              <a:spcPct val="90000"/>
            </a:lnSpc>
            <a:spcBef>
              <a:spcPct val="0"/>
            </a:spcBef>
            <a:spcAft>
              <a:spcPct val="15000"/>
            </a:spcAft>
            <a:buChar char="•"/>
          </a:pPr>
          <a:r>
            <a:rPr lang="en-US" sz="1100" kern="1200"/>
            <a:t>Physical and Chemical Changes</a:t>
          </a:r>
        </a:p>
        <a:p>
          <a:pPr marL="57150" lvl="1" indent="-57150" algn="l" defTabSz="488950">
            <a:lnSpc>
              <a:spcPct val="90000"/>
            </a:lnSpc>
            <a:spcBef>
              <a:spcPct val="0"/>
            </a:spcBef>
            <a:spcAft>
              <a:spcPct val="15000"/>
            </a:spcAft>
            <a:buChar char="•"/>
          </a:pPr>
          <a:r>
            <a:rPr lang="en-US" sz="1100" kern="1200"/>
            <a:t>Lab – </a:t>
          </a:r>
        </a:p>
        <a:p>
          <a:pPr marL="57150" lvl="1" indent="-57150" algn="l" defTabSz="488950">
            <a:lnSpc>
              <a:spcPct val="90000"/>
            </a:lnSpc>
            <a:spcBef>
              <a:spcPct val="0"/>
            </a:spcBef>
            <a:spcAft>
              <a:spcPct val="15000"/>
            </a:spcAft>
            <a:buChar char="•"/>
          </a:pPr>
          <a:r>
            <a:rPr lang="en-US" sz="1100" kern="1200"/>
            <a:t>Forces and motion</a:t>
          </a:r>
        </a:p>
        <a:p>
          <a:pPr marL="57150" lvl="1" indent="-57150" algn="l" defTabSz="488950">
            <a:lnSpc>
              <a:spcPct val="90000"/>
            </a:lnSpc>
            <a:spcBef>
              <a:spcPct val="0"/>
            </a:spcBef>
            <a:spcAft>
              <a:spcPct val="15000"/>
            </a:spcAft>
            <a:buChar char="•"/>
          </a:pPr>
          <a:r>
            <a:rPr lang="en-US" sz="1100" kern="1200"/>
            <a:t>Electricity</a:t>
          </a:r>
        </a:p>
        <a:p>
          <a:pPr marL="57150" lvl="1" indent="-57150" algn="l" defTabSz="488950">
            <a:lnSpc>
              <a:spcPct val="90000"/>
            </a:lnSpc>
            <a:spcBef>
              <a:spcPct val="0"/>
            </a:spcBef>
            <a:spcAft>
              <a:spcPct val="15000"/>
            </a:spcAft>
            <a:buChar char="•"/>
          </a:pPr>
          <a:r>
            <a:rPr lang="en-US" sz="1100" kern="1200"/>
            <a:t>Rocks and minerals</a:t>
          </a:r>
        </a:p>
      </dsp:txBody>
      <dsp:txXfrm>
        <a:off x="0" y="2213136"/>
        <a:ext cx="7467600" cy="1524600"/>
      </dsp:txXfrm>
    </dsp:sp>
    <dsp:sp modelId="{D7E017E1-D42F-4CBA-ACAC-0A74F3B99514}">
      <dsp:nvSpPr>
        <dsp:cNvPr id="0" name=""/>
        <dsp:cNvSpPr/>
      </dsp:nvSpPr>
      <dsp:spPr>
        <a:xfrm>
          <a:off x="373380" y="2050776"/>
          <a:ext cx="522732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80" tIns="0" rIns="197580" bIns="0" numCol="1" spcCol="1270" anchor="ctr" anchorCtr="0">
          <a:noAutofit/>
        </a:bodyPr>
        <a:lstStyle/>
        <a:p>
          <a:pPr marL="0" lvl="0" indent="0" algn="l" defTabSz="488950">
            <a:lnSpc>
              <a:spcPct val="90000"/>
            </a:lnSpc>
            <a:spcBef>
              <a:spcPct val="0"/>
            </a:spcBef>
            <a:spcAft>
              <a:spcPct val="35000"/>
            </a:spcAft>
            <a:buNone/>
          </a:pPr>
          <a:r>
            <a:rPr lang="en-US" sz="1100" kern="1200"/>
            <a:t>Physical</a:t>
          </a:r>
        </a:p>
      </dsp:txBody>
      <dsp:txXfrm>
        <a:off x="389232" y="2066628"/>
        <a:ext cx="5195616" cy="293016"/>
      </dsp:txXfrm>
    </dsp:sp>
    <dsp:sp modelId="{F0131B7E-0F9E-4D93-BB19-01A295BDA175}">
      <dsp:nvSpPr>
        <dsp:cNvPr id="0" name=""/>
        <dsp:cNvSpPr/>
      </dsp:nvSpPr>
      <dsp:spPr>
        <a:xfrm>
          <a:off x="0" y="3959496"/>
          <a:ext cx="7467600" cy="9009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579569" tIns="229108" rIns="579569" bIns="78232" numCol="1" spcCol="1270" anchor="t" anchorCtr="0">
          <a:noAutofit/>
        </a:bodyPr>
        <a:lstStyle/>
        <a:p>
          <a:pPr marL="57150" lvl="1" indent="-57150" algn="l" defTabSz="488950">
            <a:lnSpc>
              <a:spcPct val="90000"/>
            </a:lnSpc>
            <a:spcBef>
              <a:spcPct val="0"/>
            </a:spcBef>
            <a:spcAft>
              <a:spcPct val="15000"/>
            </a:spcAft>
            <a:buChar char="•"/>
          </a:pPr>
          <a:r>
            <a:rPr lang="en-US" sz="1100" kern="1200"/>
            <a:t>Adaptations</a:t>
          </a:r>
        </a:p>
        <a:p>
          <a:pPr marL="57150" lvl="1" indent="-57150" algn="l" defTabSz="488950">
            <a:lnSpc>
              <a:spcPct val="90000"/>
            </a:lnSpc>
            <a:spcBef>
              <a:spcPct val="0"/>
            </a:spcBef>
            <a:spcAft>
              <a:spcPct val="15000"/>
            </a:spcAft>
            <a:buChar char="•"/>
          </a:pPr>
          <a:r>
            <a:rPr lang="en-US" sz="1100" kern="1200"/>
            <a:t>Organs</a:t>
          </a:r>
        </a:p>
        <a:p>
          <a:pPr marL="57150" lvl="1" indent="-57150" algn="l" defTabSz="488950">
            <a:lnSpc>
              <a:spcPct val="90000"/>
            </a:lnSpc>
            <a:spcBef>
              <a:spcPct val="0"/>
            </a:spcBef>
            <a:spcAft>
              <a:spcPct val="15000"/>
            </a:spcAft>
            <a:buChar char="•"/>
          </a:pPr>
          <a:r>
            <a:rPr lang="en-US" sz="1100" kern="1200"/>
            <a:t>Plant and Animal Structures and Functions</a:t>
          </a:r>
        </a:p>
      </dsp:txBody>
      <dsp:txXfrm>
        <a:off x="0" y="3959496"/>
        <a:ext cx="7467600" cy="900900"/>
      </dsp:txXfrm>
    </dsp:sp>
    <dsp:sp modelId="{255A6E85-5EAC-4365-AC33-F373964C207F}">
      <dsp:nvSpPr>
        <dsp:cNvPr id="0" name=""/>
        <dsp:cNvSpPr/>
      </dsp:nvSpPr>
      <dsp:spPr>
        <a:xfrm>
          <a:off x="373380" y="3797136"/>
          <a:ext cx="5227320" cy="3247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7580" tIns="0" rIns="197580" bIns="0" numCol="1" spcCol="1270" anchor="ctr" anchorCtr="0">
          <a:noAutofit/>
        </a:bodyPr>
        <a:lstStyle/>
        <a:p>
          <a:pPr marL="0" lvl="0" indent="0" algn="l" defTabSz="488950">
            <a:lnSpc>
              <a:spcPct val="90000"/>
            </a:lnSpc>
            <a:spcBef>
              <a:spcPct val="0"/>
            </a:spcBef>
            <a:spcAft>
              <a:spcPct val="35000"/>
            </a:spcAft>
            <a:buNone/>
          </a:pPr>
          <a:r>
            <a:rPr lang="en-US" sz="1100" kern="1200"/>
            <a:t>Life</a:t>
          </a:r>
        </a:p>
      </dsp:txBody>
      <dsp:txXfrm>
        <a:off x="389232" y="3812988"/>
        <a:ext cx="5195616" cy="29301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660E22-1D7F-4BB4-9586-881CADA06CC6}">
      <dsp:nvSpPr>
        <dsp:cNvPr id="0" name=""/>
        <dsp:cNvSpPr/>
      </dsp:nvSpPr>
      <dsp:spPr>
        <a:xfrm>
          <a:off x="0" y="586"/>
          <a:ext cx="8229600" cy="13712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A623D7A-706B-40E8-A7C5-792986E68DC0}">
      <dsp:nvSpPr>
        <dsp:cNvPr id="0" name=""/>
        <dsp:cNvSpPr/>
      </dsp:nvSpPr>
      <dsp:spPr>
        <a:xfrm>
          <a:off x="414807" y="309120"/>
          <a:ext cx="754195" cy="75419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941CF7F-8C87-4E2F-8427-3CFEBACD4CFE}">
      <dsp:nvSpPr>
        <dsp:cNvPr id="0" name=""/>
        <dsp:cNvSpPr/>
      </dsp:nvSpPr>
      <dsp:spPr>
        <a:xfrm>
          <a:off x="1583811" y="586"/>
          <a:ext cx="3703320" cy="1371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26" tIns="145126" rIns="145126" bIns="145126" numCol="1" spcCol="1270" anchor="ctr" anchorCtr="0">
          <a:noAutofit/>
        </a:bodyPr>
        <a:lstStyle/>
        <a:p>
          <a:pPr marL="0" lvl="0" indent="0" algn="l" defTabSz="933450">
            <a:lnSpc>
              <a:spcPct val="100000"/>
            </a:lnSpc>
            <a:spcBef>
              <a:spcPct val="0"/>
            </a:spcBef>
            <a:spcAft>
              <a:spcPct val="35000"/>
            </a:spcAft>
            <a:buNone/>
          </a:pPr>
          <a:r>
            <a:rPr lang="en-US" sz="2100" kern="1200"/>
            <a:t>Place Value and Operations with Whole Numbers:</a:t>
          </a:r>
        </a:p>
      </dsp:txBody>
      <dsp:txXfrm>
        <a:off x="1583811" y="586"/>
        <a:ext cx="3703320" cy="1371265"/>
      </dsp:txXfrm>
    </dsp:sp>
    <dsp:sp modelId="{7A1D2BA2-7B97-4572-B291-CCFF27539DE2}">
      <dsp:nvSpPr>
        <dsp:cNvPr id="0" name=""/>
        <dsp:cNvSpPr/>
      </dsp:nvSpPr>
      <dsp:spPr>
        <a:xfrm>
          <a:off x="5287131" y="586"/>
          <a:ext cx="2942468" cy="1371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26" tIns="145126" rIns="145126" bIns="145126" numCol="1" spcCol="1270" anchor="ctr" anchorCtr="0">
          <a:noAutofit/>
        </a:bodyPr>
        <a:lstStyle/>
        <a:p>
          <a:pPr marL="0" lvl="0" indent="0" algn="l" defTabSz="533400">
            <a:lnSpc>
              <a:spcPct val="100000"/>
            </a:lnSpc>
            <a:spcBef>
              <a:spcPct val="0"/>
            </a:spcBef>
            <a:spcAft>
              <a:spcPct val="35000"/>
            </a:spcAft>
            <a:buNone/>
          </a:pPr>
          <a:r>
            <a:rPr lang="en-US" sz="1200" kern="1200"/>
            <a:t>Place Value to One Million</a:t>
          </a:r>
        </a:p>
        <a:p>
          <a:pPr marL="0" lvl="0" indent="0" algn="l" defTabSz="533400">
            <a:lnSpc>
              <a:spcPct val="100000"/>
            </a:lnSpc>
            <a:spcBef>
              <a:spcPct val="0"/>
            </a:spcBef>
            <a:spcAft>
              <a:spcPct val="35000"/>
            </a:spcAft>
            <a:buNone/>
          </a:pPr>
          <a:r>
            <a:rPr lang="en-US" sz="1200" kern="1200"/>
            <a:t>Multiplying up to 2-digit by up to  5-digit</a:t>
          </a:r>
        </a:p>
        <a:p>
          <a:pPr marL="0" lvl="0" indent="0" algn="l" defTabSz="533400">
            <a:lnSpc>
              <a:spcPct val="100000"/>
            </a:lnSpc>
            <a:spcBef>
              <a:spcPct val="0"/>
            </a:spcBef>
            <a:spcAft>
              <a:spcPct val="35000"/>
            </a:spcAft>
            <a:buNone/>
          </a:pPr>
          <a:r>
            <a:rPr lang="en-US" sz="1200" kern="1200"/>
            <a:t>Dividing by 2-digit numbers</a:t>
          </a:r>
        </a:p>
      </dsp:txBody>
      <dsp:txXfrm>
        <a:off x="5287131" y="586"/>
        <a:ext cx="2942468" cy="1371265"/>
      </dsp:txXfrm>
    </dsp:sp>
    <dsp:sp modelId="{B8AA97FD-4C71-402F-AD85-4CE1888B3591}">
      <dsp:nvSpPr>
        <dsp:cNvPr id="0" name=""/>
        <dsp:cNvSpPr/>
      </dsp:nvSpPr>
      <dsp:spPr>
        <a:xfrm>
          <a:off x="0" y="1714667"/>
          <a:ext cx="8229600" cy="13712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A2316D0-452F-4050-B410-E5727E6DF4A3}">
      <dsp:nvSpPr>
        <dsp:cNvPr id="0" name=""/>
        <dsp:cNvSpPr/>
      </dsp:nvSpPr>
      <dsp:spPr>
        <a:xfrm>
          <a:off x="414807" y="2023202"/>
          <a:ext cx="754195" cy="75419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08A876-2E6C-4884-B0CE-EF1E21FA66E7}">
      <dsp:nvSpPr>
        <dsp:cNvPr id="0" name=""/>
        <dsp:cNvSpPr/>
      </dsp:nvSpPr>
      <dsp:spPr>
        <a:xfrm>
          <a:off x="1583811" y="1714667"/>
          <a:ext cx="3703320" cy="1371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26" tIns="145126" rIns="145126" bIns="145126" numCol="1" spcCol="1270" anchor="ctr" anchorCtr="0">
          <a:noAutofit/>
        </a:bodyPr>
        <a:lstStyle/>
        <a:p>
          <a:pPr marL="0" lvl="0" indent="0" algn="l" defTabSz="933450">
            <a:lnSpc>
              <a:spcPct val="100000"/>
            </a:lnSpc>
            <a:spcBef>
              <a:spcPct val="0"/>
            </a:spcBef>
            <a:spcAft>
              <a:spcPct val="35000"/>
            </a:spcAft>
            <a:buNone/>
          </a:pPr>
          <a:r>
            <a:rPr lang="en-US" sz="2100" kern="1200"/>
            <a:t>Fractions and Decimals:</a:t>
          </a:r>
        </a:p>
      </dsp:txBody>
      <dsp:txXfrm>
        <a:off x="1583811" y="1714667"/>
        <a:ext cx="3703320" cy="1371265"/>
      </dsp:txXfrm>
    </dsp:sp>
    <dsp:sp modelId="{4630FA2F-E0C6-4B02-B7DF-1439BABC1A0D}">
      <dsp:nvSpPr>
        <dsp:cNvPr id="0" name=""/>
        <dsp:cNvSpPr/>
      </dsp:nvSpPr>
      <dsp:spPr>
        <a:xfrm>
          <a:off x="5287131" y="1714667"/>
          <a:ext cx="2942468" cy="1371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26" tIns="145126" rIns="145126" bIns="145126" numCol="1" spcCol="1270" anchor="ctr" anchorCtr="0">
          <a:noAutofit/>
        </a:bodyPr>
        <a:lstStyle/>
        <a:p>
          <a:pPr marL="0" lvl="0" indent="0" algn="l" defTabSz="533400">
            <a:lnSpc>
              <a:spcPct val="100000"/>
            </a:lnSpc>
            <a:spcBef>
              <a:spcPct val="0"/>
            </a:spcBef>
            <a:spcAft>
              <a:spcPct val="35000"/>
            </a:spcAft>
            <a:buNone/>
          </a:pPr>
          <a:r>
            <a:rPr lang="en-US" sz="1200" kern="1200"/>
            <a:t>Factors and Multiples</a:t>
          </a:r>
        </a:p>
        <a:p>
          <a:pPr marL="0" lvl="0" indent="0" algn="l" defTabSz="533400">
            <a:lnSpc>
              <a:spcPct val="100000"/>
            </a:lnSpc>
            <a:spcBef>
              <a:spcPct val="0"/>
            </a:spcBef>
            <a:spcAft>
              <a:spcPct val="35000"/>
            </a:spcAft>
            <a:buNone/>
          </a:pPr>
          <a:r>
            <a:rPr lang="en-US" sz="1200" kern="1200"/>
            <a:t>Fractions and Decimals up to hundredths</a:t>
          </a:r>
        </a:p>
      </dsp:txBody>
      <dsp:txXfrm>
        <a:off x="5287131" y="1714667"/>
        <a:ext cx="2942468" cy="1371265"/>
      </dsp:txXfrm>
    </dsp:sp>
    <dsp:sp modelId="{BE9D69A4-ED78-4420-9ED9-B2A9BFA720E1}">
      <dsp:nvSpPr>
        <dsp:cNvPr id="0" name=""/>
        <dsp:cNvSpPr/>
      </dsp:nvSpPr>
      <dsp:spPr>
        <a:xfrm>
          <a:off x="0" y="3428748"/>
          <a:ext cx="8229600" cy="1371265"/>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643B0-1A03-433A-B534-1D019591AE7F}">
      <dsp:nvSpPr>
        <dsp:cNvPr id="0" name=""/>
        <dsp:cNvSpPr/>
      </dsp:nvSpPr>
      <dsp:spPr>
        <a:xfrm>
          <a:off x="414807" y="3737283"/>
          <a:ext cx="754195" cy="75419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058EFD8-92EB-455F-8807-81C95EEBE545}">
      <dsp:nvSpPr>
        <dsp:cNvPr id="0" name=""/>
        <dsp:cNvSpPr/>
      </dsp:nvSpPr>
      <dsp:spPr>
        <a:xfrm>
          <a:off x="1583811" y="3428748"/>
          <a:ext cx="3703320" cy="1371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26" tIns="145126" rIns="145126" bIns="145126" numCol="1" spcCol="1270" anchor="ctr" anchorCtr="0">
          <a:noAutofit/>
        </a:bodyPr>
        <a:lstStyle/>
        <a:p>
          <a:pPr marL="0" lvl="0" indent="0" algn="l" defTabSz="933450">
            <a:lnSpc>
              <a:spcPct val="100000"/>
            </a:lnSpc>
            <a:spcBef>
              <a:spcPct val="0"/>
            </a:spcBef>
            <a:spcAft>
              <a:spcPct val="35000"/>
            </a:spcAft>
            <a:buNone/>
          </a:pPr>
          <a:r>
            <a:rPr lang="en-US" sz="2100" kern="1200"/>
            <a:t>Geometry, Measurement, and Data</a:t>
          </a:r>
        </a:p>
      </dsp:txBody>
      <dsp:txXfrm>
        <a:off x="1583811" y="3428748"/>
        <a:ext cx="3703320" cy="1371265"/>
      </dsp:txXfrm>
    </dsp:sp>
    <dsp:sp modelId="{ABF1DC60-6C3E-4972-90BD-5A859C276EC8}">
      <dsp:nvSpPr>
        <dsp:cNvPr id="0" name=""/>
        <dsp:cNvSpPr/>
      </dsp:nvSpPr>
      <dsp:spPr>
        <a:xfrm>
          <a:off x="5287131" y="3428748"/>
          <a:ext cx="2942468" cy="137126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5126" tIns="145126" rIns="145126" bIns="145126" numCol="1" spcCol="1270" anchor="ctr" anchorCtr="0">
          <a:noAutofit/>
        </a:bodyPr>
        <a:lstStyle/>
        <a:p>
          <a:pPr marL="0" lvl="0" indent="0" algn="l" defTabSz="533400">
            <a:lnSpc>
              <a:spcPct val="100000"/>
            </a:lnSpc>
            <a:spcBef>
              <a:spcPct val="0"/>
            </a:spcBef>
            <a:spcAft>
              <a:spcPct val="35000"/>
            </a:spcAft>
            <a:buNone/>
          </a:pPr>
          <a:r>
            <a:rPr lang="en-US" sz="1200" kern="1200"/>
            <a:t>Volumes</a:t>
          </a:r>
        </a:p>
        <a:p>
          <a:pPr marL="0" lvl="0" indent="0" algn="l" defTabSz="533400">
            <a:lnSpc>
              <a:spcPct val="100000"/>
            </a:lnSpc>
            <a:spcBef>
              <a:spcPct val="0"/>
            </a:spcBef>
            <a:spcAft>
              <a:spcPct val="35000"/>
            </a:spcAft>
            <a:buNone/>
          </a:pPr>
          <a:r>
            <a:rPr lang="en-US" sz="1200" kern="1200"/>
            <a:t>Angles</a:t>
          </a:r>
        </a:p>
        <a:p>
          <a:pPr marL="0" lvl="0" indent="0" algn="l" defTabSz="533400">
            <a:lnSpc>
              <a:spcPct val="100000"/>
            </a:lnSpc>
            <a:spcBef>
              <a:spcPct val="0"/>
            </a:spcBef>
            <a:spcAft>
              <a:spcPct val="35000"/>
            </a:spcAft>
            <a:buNone/>
          </a:pPr>
          <a:r>
            <a:rPr lang="en-US" sz="1200" kern="1200"/>
            <a:t>Measurement</a:t>
          </a:r>
        </a:p>
        <a:p>
          <a:pPr marL="0" lvl="0" indent="0" algn="l" defTabSz="533400">
            <a:lnSpc>
              <a:spcPct val="100000"/>
            </a:lnSpc>
            <a:spcBef>
              <a:spcPct val="0"/>
            </a:spcBef>
            <a:spcAft>
              <a:spcPct val="35000"/>
            </a:spcAft>
            <a:buNone/>
          </a:pPr>
          <a:r>
            <a:rPr lang="en-US" sz="1200" kern="1200"/>
            <a:t>Perimeter and Area</a:t>
          </a:r>
        </a:p>
      </dsp:txBody>
      <dsp:txXfrm>
        <a:off x="5287131" y="3428748"/>
        <a:ext cx="2942468" cy="13712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B2B8E0-4CE4-45DF-99C6-0CB55278EB64}">
      <dsp:nvSpPr>
        <dsp:cNvPr id="0" name=""/>
        <dsp:cNvSpPr/>
      </dsp:nvSpPr>
      <dsp:spPr>
        <a:xfrm>
          <a:off x="1735" y="1193569"/>
          <a:ext cx="577335" cy="57733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49FFC1-6F4F-4613-92A8-33C3013C978A}">
      <dsp:nvSpPr>
        <dsp:cNvPr id="0" name=""/>
        <dsp:cNvSpPr/>
      </dsp:nvSpPr>
      <dsp:spPr>
        <a:xfrm>
          <a:off x="1735" y="1877829"/>
          <a:ext cx="1649531" cy="12394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Reading literature and informational text.</a:t>
          </a:r>
        </a:p>
      </dsp:txBody>
      <dsp:txXfrm>
        <a:off x="1735" y="1877829"/>
        <a:ext cx="1649531" cy="1239489"/>
      </dsp:txXfrm>
    </dsp:sp>
    <dsp:sp modelId="{3663D6A2-2C9B-441D-BF15-183CEC2AEC1B}">
      <dsp:nvSpPr>
        <dsp:cNvPr id="0" name=""/>
        <dsp:cNvSpPr/>
      </dsp:nvSpPr>
      <dsp:spPr>
        <a:xfrm>
          <a:off x="1735" y="3167051"/>
          <a:ext cx="1649531" cy="513131"/>
        </a:xfrm>
        <a:prstGeom prst="rect">
          <a:avLst/>
        </a:prstGeom>
        <a:noFill/>
        <a:ln>
          <a:noFill/>
        </a:ln>
        <a:effectLst/>
      </dsp:spPr>
      <dsp:style>
        <a:lnRef idx="0">
          <a:scrgbClr r="0" g="0" b="0"/>
        </a:lnRef>
        <a:fillRef idx="0">
          <a:scrgbClr r="0" g="0" b="0"/>
        </a:fillRef>
        <a:effectRef idx="0">
          <a:scrgbClr r="0" g="0" b="0"/>
        </a:effectRef>
        <a:fontRef idx="minor"/>
      </dsp:style>
    </dsp:sp>
    <dsp:sp modelId="{2F07A6A5-FEA3-414B-B9E0-D01A8770EE37}">
      <dsp:nvSpPr>
        <dsp:cNvPr id="0" name=""/>
        <dsp:cNvSpPr/>
      </dsp:nvSpPr>
      <dsp:spPr>
        <a:xfrm>
          <a:off x="1939934" y="940291"/>
          <a:ext cx="577335" cy="577335"/>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76BF778-D875-41FA-9AB5-8AD1E39C66C5}">
      <dsp:nvSpPr>
        <dsp:cNvPr id="0" name=""/>
        <dsp:cNvSpPr/>
      </dsp:nvSpPr>
      <dsp:spPr>
        <a:xfrm>
          <a:off x="1939934" y="1646333"/>
          <a:ext cx="1649531" cy="12394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Strategies and Skills:</a:t>
          </a:r>
        </a:p>
      </dsp:txBody>
      <dsp:txXfrm>
        <a:off x="1939934" y="1646333"/>
        <a:ext cx="1649531" cy="1239489"/>
      </dsp:txXfrm>
    </dsp:sp>
    <dsp:sp modelId="{6B64AE37-1C0A-4D97-B95B-FC118B73A2AD}">
      <dsp:nvSpPr>
        <dsp:cNvPr id="0" name=""/>
        <dsp:cNvSpPr/>
      </dsp:nvSpPr>
      <dsp:spPr>
        <a:xfrm>
          <a:off x="1939934" y="2945686"/>
          <a:ext cx="1649531" cy="98777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488950">
            <a:lnSpc>
              <a:spcPct val="100000"/>
            </a:lnSpc>
            <a:spcBef>
              <a:spcPct val="0"/>
            </a:spcBef>
            <a:spcAft>
              <a:spcPct val="35000"/>
            </a:spcAft>
            <a:buNone/>
          </a:pPr>
          <a:r>
            <a:rPr lang="en-US" sz="1100" kern="1200"/>
            <a:t>Comprehension</a:t>
          </a:r>
        </a:p>
        <a:p>
          <a:pPr marL="0" lvl="0" indent="0" algn="l" defTabSz="488950">
            <a:lnSpc>
              <a:spcPct val="100000"/>
            </a:lnSpc>
            <a:spcBef>
              <a:spcPct val="0"/>
            </a:spcBef>
            <a:spcAft>
              <a:spcPct val="35000"/>
            </a:spcAft>
            <a:buNone/>
          </a:pPr>
          <a:r>
            <a:rPr lang="en-US" sz="1100" kern="1200"/>
            <a:t>Fluency</a:t>
          </a:r>
        </a:p>
        <a:p>
          <a:pPr marL="0" lvl="0" indent="0" algn="l" defTabSz="488950">
            <a:lnSpc>
              <a:spcPct val="100000"/>
            </a:lnSpc>
            <a:spcBef>
              <a:spcPct val="0"/>
            </a:spcBef>
            <a:spcAft>
              <a:spcPct val="35000"/>
            </a:spcAft>
            <a:buNone/>
          </a:pPr>
          <a:r>
            <a:rPr lang="en-US" sz="1100" kern="1200"/>
            <a:t>Vocabulary</a:t>
          </a:r>
        </a:p>
        <a:p>
          <a:pPr marL="0" lvl="0" indent="0" algn="l" defTabSz="488950">
            <a:lnSpc>
              <a:spcPct val="100000"/>
            </a:lnSpc>
            <a:spcBef>
              <a:spcPct val="0"/>
            </a:spcBef>
            <a:spcAft>
              <a:spcPct val="35000"/>
            </a:spcAft>
            <a:buNone/>
          </a:pPr>
          <a:r>
            <a:rPr lang="en-US" sz="1100" kern="1200"/>
            <a:t>Grammar and Mechanics</a:t>
          </a:r>
        </a:p>
      </dsp:txBody>
      <dsp:txXfrm>
        <a:off x="1939934" y="2945686"/>
        <a:ext cx="1649531" cy="987774"/>
      </dsp:txXfrm>
    </dsp:sp>
    <dsp:sp modelId="{B7B89CDC-AF3B-4D31-8BEA-904F33EC5992}">
      <dsp:nvSpPr>
        <dsp:cNvPr id="0" name=""/>
        <dsp:cNvSpPr/>
      </dsp:nvSpPr>
      <dsp:spPr>
        <a:xfrm>
          <a:off x="3878133" y="940291"/>
          <a:ext cx="577335" cy="577335"/>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051F9AF-6BA5-4E6E-9043-D15EC6CF4C88}">
      <dsp:nvSpPr>
        <dsp:cNvPr id="0" name=""/>
        <dsp:cNvSpPr/>
      </dsp:nvSpPr>
      <dsp:spPr>
        <a:xfrm>
          <a:off x="3878133" y="1646333"/>
          <a:ext cx="1649531" cy="12394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Writing narratives, opinions, and informational essays.</a:t>
          </a:r>
        </a:p>
      </dsp:txBody>
      <dsp:txXfrm>
        <a:off x="3878133" y="1646333"/>
        <a:ext cx="1649531" cy="1239489"/>
      </dsp:txXfrm>
    </dsp:sp>
    <dsp:sp modelId="{6D8BBC6F-8DF6-489B-85BC-EE6CD077C819}">
      <dsp:nvSpPr>
        <dsp:cNvPr id="0" name=""/>
        <dsp:cNvSpPr/>
      </dsp:nvSpPr>
      <dsp:spPr>
        <a:xfrm>
          <a:off x="3878133" y="2945686"/>
          <a:ext cx="1649531" cy="987774"/>
        </a:xfrm>
        <a:prstGeom prst="rect">
          <a:avLst/>
        </a:prstGeom>
        <a:noFill/>
        <a:ln>
          <a:noFill/>
        </a:ln>
        <a:effectLst/>
      </dsp:spPr>
      <dsp:style>
        <a:lnRef idx="0">
          <a:scrgbClr r="0" g="0" b="0"/>
        </a:lnRef>
        <a:fillRef idx="0">
          <a:scrgbClr r="0" g="0" b="0"/>
        </a:fillRef>
        <a:effectRef idx="0">
          <a:scrgbClr r="0" g="0" b="0"/>
        </a:effectRef>
        <a:fontRef idx="minor"/>
      </dsp:style>
    </dsp:sp>
    <dsp:sp modelId="{A0C18C9F-BC07-47F1-9864-EAE495C43ED3}">
      <dsp:nvSpPr>
        <dsp:cNvPr id="0" name=""/>
        <dsp:cNvSpPr/>
      </dsp:nvSpPr>
      <dsp:spPr>
        <a:xfrm>
          <a:off x="5816333" y="940291"/>
          <a:ext cx="577335" cy="577335"/>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64553E7-277C-40F2-8770-F92523A8B92E}">
      <dsp:nvSpPr>
        <dsp:cNvPr id="0" name=""/>
        <dsp:cNvSpPr/>
      </dsp:nvSpPr>
      <dsp:spPr>
        <a:xfrm>
          <a:off x="5816333" y="1646333"/>
          <a:ext cx="1649531" cy="12394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l" defTabSz="622300">
            <a:lnSpc>
              <a:spcPct val="100000"/>
            </a:lnSpc>
            <a:spcBef>
              <a:spcPct val="0"/>
            </a:spcBef>
            <a:spcAft>
              <a:spcPct val="35000"/>
            </a:spcAft>
            <a:buNone/>
            <a:defRPr b="1"/>
          </a:pPr>
          <a:r>
            <a:rPr lang="en-US" sz="1400" kern="1200"/>
            <a:t>Writing throughout all subjects.</a:t>
          </a:r>
        </a:p>
      </dsp:txBody>
      <dsp:txXfrm>
        <a:off x="5816333" y="1646333"/>
        <a:ext cx="1649531" cy="1239489"/>
      </dsp:txXfrm>
    </dsp:sp>
    <dsp:sp modelId="{679E0734-3115-4C5E-9CE6-EE2DB9F17246}">
      <dsp:nvSpPr>
        <dsp:cNvPr id="0" name=""/>
        <dsp:cNvSpPr/>
      </dsp:nvSpPr>
      <dsp:spPr>
        <a:xfrm>
          <a:off x="5816333" y="2945686"/>
          <a:ext cx="1649531" cy="987774"/>
        </a:xfrm>
        <a:prstGeom prst="rect">
          <a:avLst/>
        </a:prstGeom>
        <a:noFill/>
        <a:ln>
          <a:noFill/>
        </a:ln>
        <a:effectLst/>
      </dsp:spPr>
      <dsp:style>
        <a:lnRef idx="0">
          <a:scrgbClr r="0" g="0" b="0"/>
        </a:lnRef>
        <a:fillRef idx="0">
          <a:scrgbClr r="0" g="0" b="0"/>
        </a:fillRef>
        <a:effectRef idx="0">
          <a:scrgbClr r="0" g="0" b="0"/>
        </a:effectRef>
        <a:fontRef idx="minor"/>
      </dsp:style>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A18A90-63E2-47DD-861B-C905BD6B9EAD}">
      <dsp:nvSpPr>
        <dsp:cNvPr id="0" name=""/>
        <dsp:cNvSpPr/>
      </dsp:nvSpPr>
      <dsp:spPr>
        <a:xfrm>
          <a:off x="46403" y="1046275"/>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1317F3F-0408-45EA-ADE8-E5895A7DE5FA}">
      <dsp:nvSpPr>
        <dsp:cNvPr id="0" name=""/>
        <dsp:cNvSpPr/>
      </dsp:nvSpPr>
      <dsp:spPr>
        <a:xfrm>
          <a:off x="251432" y="1251304"/>
          <a:ext cx="566272" cy="5662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B535699-F987-4BA1-8850-5DC6B114904F}">
      <dsp:nvSpPr>
        <dsp:cNvPr id="0" name=""/>
        <dsp:cNvSpPr/>
      </dsp:nvSpPr>
      <dsp:spPr>
        <a:xfrm>
          <a:off x="1231949" y="1046275"/>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Determine a theme of a story, drama, or poem from details in the text, including how characters in a story or drama respond to challenges or how the speaker in a poem reflects upon a topic; summarize the text</a:t>
          </a:r>
        </a:p>
      </dsp:txBody>
      <dsp:txXfrm>
        <a:off x="1231949" y="1046275"/>
        <a:ext cx="2301354" cy="976332"/>
      </dsp:txXfrm>
    </dsp:sp>
    <dsp:sp modelId="{F0554824-413E-48C7-A737-CB605D4E9607}">
      <dsp:nvSpPr>
        <dsp:cNvPr id="0" name=""/>
        <dsp:cNvSpPr/>
      </dsp:nvSpPr>
      <dsp:spPr>
        <a:xfrm>
          <a:off x="3934296" y="1046275"/>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4380747-6E3D-458A-9902-11D1A98FB767}">
      <dsp:nvSpPr>
        <dsp:cNvPr id="0" name=""/>
        <dsp:cNvSpPr/>
      </dsp:nvSpPr>
      <dsp:spPr>
        <a:xfrm>
          <a:off x="4139326" y="1251304"/>
          <a:ext cx="566272" cy="5662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85119E8-23B3-46B0-8A5F-67F9563FAFDB}">
      <dsp:nvSpPr>
        <dsp:cNvPr id="0" name=""/>
        <dsp:cNvSpPr/>
      </dsp:nvSpPr>
      <dsp:spPr>
        <a:xfrm>
          <a:off x="5119842" y="1046275"/>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Compare and contrast two or more characters, settings, or events in a story or drama, drawing on specific details in the text </a:t>
          </a:r>
        </a:p>
      </dsp:txBody>
      <dsp:txXfrm>
        <a:off x="5119842" y="1046275"/>
        <a:ext cx="2301354" cy="976332"/>
      </dsp:txXfrm>
    </dsp:sp>
    <dsp:sp modelId="{FDBAE572-7648-4F4F-902F-98E34C11B1FA}">
      <dsp:nvSpPr>
        <dsp:cNvPr id="0" name=""/>
        <dsp:cNvSpPr/>
      </dsp:nvSpPr>
      <dsp:spPr>
        <a:xfrm>
          <a:off x="46403" y="2851144"/>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591BCD7-E8D8-4540-A7CA-1890D23DB906}">
      <dsp:nvSpPr>
        <dsp:cNvPr id="0" name=""/>
        <dsp:cNvSpPr/>
      </dsp:nvSpPr>
      <dsp:spPr>
        <a:xfrm>
          <a:off x="251432" y="3056174"/>
          <a:ext cx="566272" cy="5662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21BF20A-8E42-4B90-8707-683EC6CFF776}">
      <dsp:nvSpPr>
        <dsp:cNvPr id="0" name=""/>
        <dsp:cNvSpPr/>
      </dsp:nvSpPr>
      <dsp:spPr>
        <a:xfrm>
          <a:off x="1231949" y="2851144"/>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Determine two or more main ideas of a text and explain how they are supported by key details; summarize the text</a:t>
          </a:r>
        </a:p>
      </dsp:txBody>
      <dsp:txXfrm>
        <a:off x="1231949" y="2851144"/>
        <a:ext cx="2301354" cy="976332"/>
      </dsp:txXfrm>
    </dsp:sp>
    <dsp:sp modelId="{BEB7867D-0E12-4BD2-9E21-E41D0FCD73BA}">
      <dsp:nvSpPr>
        <dsp:cNvPr id="0" name=""/>
        <dsp:cNvSpPr/>
      </dsp:nvSpPr>
      <dsp:spPr>
        <a:xfrm>
          <a:off x="3934296" y="2851144"/>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B33F36-C592-4372-A363-E399AA79EC50}">
      <dsp:nvSpPr>
        <dsp:cNvPr id="0" name=""/>
        <dsp:cNvSpPr/>
      </dsp:nvSpPr>
      <dsp:spPr>
        <a:xfrm>
          <a:off x="4139326" y="3056174"/>
          <a:ext cx="566272" cy="5662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AF95615-8676-4B7A-BC85-6C554D5DE9C8}">
      <dsp:nvSpPr>
        <dsp:cNvPr id="0" name=""/>
        <dsp:cNvSpPr/>
      </dsp:nvSpPr>
      <dsp:spPr>
        <a:xfrm>
          <a:off x="5119842" y="2851144"/>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488950">
            <a:lnSpc>
              <a:spcPct val="100000"/>
            </a:lnSpc>
            <a:spcBef>
              <a:spcPct val="0"/>
            </a:spcBef>
            <a:spcAft>
              <a:spcPct val="35000"/>
            </a:spcAft>
            <a:buNone/>
          </a:pPr>
          <a:r>
            <a:rPr lang="en-US" sz="1100" kern="1200"/>
            <a:t>Integrate information from several texts on the same topic in order to write or speak about the subject knowledgeably</a:t>
          </a:r>
        </a:p>
      </dsp:txBody>
      <dsp:txXfrm>
        <a:off x="5119842" y="2851144"/>
        <a:ext cx="2301354" cy="97633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70FD25-4F44-405B-AC14-028F794EA7C8}">
      <dsp:nvSpPr>
        <dsp:cNvPr id="0" name=""/>
        <dsp:cNvSpPr/>
      </dsp:nvSpPr>
      <dsp:spPr>
        <a:xfrm>
          <a:off x="748001" y="1480602"/>
          <a:ext cx="790566" cy="79056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C7AC9FC-812F-499A-B620-39962F159928}">
      <dsp:nvSpPr>
        <dsp:cNvPr id="0" name=""/>
        <dsp:cNvSpPr/>
      </dsp:nvSpPr>
      <dsp:spPr>
        <a:xfrm>
          <a:off x="914020" y="1646621"/>
          <a:ext cx="458528" cy="4585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C74B7A1-439E-442B-9E41-86CAB67216BF}">
      <dsp:nvSpPr>
        <dsp:cNvPr id="0" name=""/>
        <dsp:cNvSpPr/>
      </dsp:nvSpPr>
      <dsp:spPr>
        <a:xfrm>
          <a:off x="1707974" y="1480602"/>
          <a:ext cx="1863477" cy="790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a:t>Iready Math</a:t>
          </a:r>
        </a:p>
      </dsp:txBody>
      <dsp:txXfrm>
        <a:off x="1707974" y="1480602"/>
        <a:ext cx="1863477" cy="790566"/>
      </dsp:txXfrm>
    </dsp:sp>
    <dsp:sp modelId="{72393CFC-C79C-4FDA-90A2-A938F1A5A5FD}">
      <dsp:nvSpPr>
        <dsp:cNvPr id="0" name=""/>
        <dsp:cNvSpPr/>
      </dsp:nvSpPr>
      <dsp:spPr>
        <a:xfrm>
          <a:off x="3896148" y="1480602"/>
          <a:ext cx="790566" cy="79056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EF25829-960D-4F63-9DD4-58111DD365A6}">
      <dsp:nvSpPr>
        <dsp:cNvPr id="0" name=""/>
        <dsp:cNvSpPr/>
      </dsp:nvSpPr>
      <dsp:spPr>
        <a:xfrm>
          <a:off x="4062167" y="1646621"/>
          <a:ext cx="458528" cy="4585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2CF5DD8-86D8-49B0-A011-AA683488CE8B}">
      <dsp:nvSpPr>
        <dsp:cNvPr id="0" name=""/>
        <dsp:cNvSpPr/>
      </dsp:nvSpPr>
      <dsp:spPr>
        <a:xfrm>
          <a:off x="4856121" y="1480602"/>
          <a:ext cx="1863477" cy="790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a:t>Iready Reading</a:t>
          </a:r>
        </a:p>
      </dsp:txBody>
      <dsp:txXfrm>
        <a:off x="4856121" y="1480602"/>
        <a:ext cx="1863477" cy="790566"/>
      </dsp:txXfrm>
    </dsp:sp>
    <dsp:sp modelId="{BC04C282-3268-4EA8-9208-478ADB418785}">
      <dsp:nvSpPr>
        <dsp:cNvPr id="0" name=""/>
        <dsp:cNvSpPr/>
      </dsp:nvSpPr>
      <dsp:spPr>
        <a:xfrm>
          <a:off x="748001" y="2602583"/>
          <a:ext cx="790566" cy="790566"/>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5E889B0-F974-402F-8311-5B4E280357C1}">
      <dsp:nvSpPr>
        <dsp:cNvPr id="0" name=""/>
        <dsp:cNvSpPr/>
      </dsp:nvSpPr>
      <dsp:spPr>
        <a:xfrm>
          <a:off x="914020" y="2768602"/>
          <a:ext cx="458528" cy="45852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2D63AC-27F5-4786-A97D-D21AC96A2BBC}">
      <dsp:nvSpPr>
        <dsp:cNvPr id="0" name=""/>
        <dsp:cNvSpPr/>
      </dsp:nvSpPr>
      <dsp:spPr>
        <a:xfrm>
          <a:off x="1707974" y="2602583"/>
          <a:ext cx="1863477" cy="79056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977900">
            <a:lnSpc>
              <a:spcPct val="100000"/>
            </a:lnSpc>
            <a:spcBef>
              <a:spcPct val="0"/>
            </a:spcBef>
            <a:spcAft>
              <a:spcPct val="35000"/>
            </a:spcAft>
            <a:buNone/>
          </a:pPr>
          <a:r>
            <a:rPr lang="en-US" sz="2200" kern="1200"/>
            <a:t>STEM</a:t>
          </a:r>
        </a:p>
      </dsp:txBody>
      <dsp:txXfrm>
        <a:off x="1707974" y="2602583"/>
        <a:ext cx="1863477" cy="790566"/>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CE93D9D-0D42-4EE6-9C7D-6BB246159EA6}">
      <dsp:nvSpPr>
        <dsp:cNvPr id="0" name=""/>
        <dsp:cNvSpPr/>
      </dsp:nvSpPr>
      <dsp:spPr>
        <a:xfrm>
          <a:off x="46403" y="1046275"/>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E8BF49E-205C-4D71-9A5F-3D31716DF009}">
      <dsp:nvSpPr>
        <dsp:cNvPr id="0" name=""/>
        <dsp:cNvSpPr/>
      </dsp:nvSpPr>
      <dsp:spPr>
        <a:xfrm>
          <a:off x="251432" y="1251304"/>
          <a:ext cx="566272" cy="566272"/>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E47D564-2131-480E-8FA5-4CFD223789FF}">
      <dsp:nvSpPr>
        <dsp:cNvPr id="0" name=""/>
        <dsp:cNvSpPr/>
      </dsp:nvSpPr>
      <dsp:spPr>
        <a:xfrm>
          <a:off x="1231949" y="1046275"/>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a:t>I-Ready Math daily/Khanacademy.org</a:t>
          </a:r>
        </a:p>
      </dsp:txBody>
      <dsp:txXfrm>
        <a:off x="1231949" y="1046275"/>
        <a:ext cx="2301354" cy="976332"/>
      </dsp:txXfrm>
    </dsp:sp>
    <dsp:sp modelId="{A519F4E0-9C7A-4A21-9644-922978B04A58}">
      <dsp:nvSpPr>
        <dsp:cNvPr id="0" name=""/>
        <dsp:cNvSpPr/>
      </dsp:nvSpPr>
      <dsp:spPr>
        <a:xfrm>
          <a:off x="3934296" y="1046275"/>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0C96145-928A-4DEA-BE47-074794599D97}">
      <dsp:nvSpPr>
        <dsp:cNvPr id="0" name=""/>
        <dsp:cNvSpPr/>
      </dsp:nvSpPr>
      <dsp:spPr>
        <a:xfrm>
          <a:off x="4139326" y="1251304"/>
          <a:ext cx="566272" cy="566272"/>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CB8C45-91C2-4F69-A030-70A6A5011DAB}">
      <dsp:nvSpPr>
        <dsp:cNvPr id="0" name=""/>
        <dsp:cNvSpPr/>
      </dsp:nvSpPr>
      <dsp:spPr>
        <a:xfrm>
          <a:off x="5119842" y="1046275"/>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a:t>Practice  math daily.</a:t>
          </a:r>
        </a:p>
      </dsp:txBody>
      <dsp:txXfrm>
        <a:off x="5119842" y="1046275"/>
        <a:ext cx="2301354" cy="976332"/>
      </dsp:txXfrm>
    </dsp:sp>
    <dsp:sp modelId="{036FA572-5136-4FBB-9D1F-B9C01BDAF2D8}">
      <dsp:nvSpPr>
        <dsp:cNvPr id="0" name=""/>
        <dsp:cNvSpPr/>
      </dsp:nvSpPr>
      <dsp:spPr>
        <a:xfrm>
          <a:off x="46403" y="2851144"/>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49B00A94-113A-44D6-9899-48300EFAEB9B}">
      <dsp:nvSpPr>
        <dsp:cNvPr id="0" name=""/>
        <dsp:cNvSpPr/>
      </dsp:nvSpPr>
      <dsp:spPr>
        <a:xfrm>
          <a:off x="251432" y="3056174"/>
          <a:ext cx="566272" cy="566272"/>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664BE82-7A92-42AE-84C1-C46F4D331F04}">
      <dsp:nvSpPr>
        <dsp:cNvPr id="0" name=""/>
        <dsp:cNvSpPr/>
      </dsp:nvSpPr>
      <dsp:spPr>
        <a:xfrm>
          <a:off x="1231949" y="2851144"/>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a:t>Complete Math Homework</a:t>
          </a:r>
        </a:p>
      </dsp:txBody>
      <dsp:txXfrm>
        <a:off x="1231949" y="2851144"/>
        <a:ext cx="2301354" cy="976332"/>
      </dsp:txXfrm>
    </dsp:sp>
    <dsp:sp modelId="{2391BDFD-4811-4366-82EC-EB7129C4DF3E}">
      <dsp:nvSpPr>
        <dsp:cNvPr id="0" name=""/>
        <dsp:cNvSpPr/>
      </dsp:nvSpPr>
      <dsp:spPr>
        <a:xfrm>
          <a:off x="3934296" y="2851144"/>
          <a:ext cx="976332" cy="976332"/>
        </a:xfrm>
        <a:prstGeom prst="ellipse">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DDAEDA1-0A49-41F2-85B0-6E08ED0A7E87}">
      <dsp:nvSpPr>
        <dsp:cNvPr id="0" name=""/>
        <dsp:cNvSpPr/>
      </dsp:nvSpPr>
      <dsp:spPr>
        <a:xfrm>
          <a:off x="4139326" y="3056174"/>
          <a:ext cx="566272" cy="566272"/>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F780413-8037-4BA6-98FB-058780485B8D}">
      <dsp:nvSpPr>
        <dsp:cNvPr id="0" name=""/>
        <dsp:cNvSpPr/>
      </dsp:nvSpPr>
      <dsp:spPr>
        <a:xfrm>
          <a:off x="5119842" y="2851144"/>
          <a:ext cx="2301354" cy="97633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0" lvl="0" indent="0" algn="l" defTabSz="711200">
            <a:lnSpc>
              <a:spcPct val="100000"/>
            </a:lnSpc>
            <a:spcBef>
              <a:spcPct val="0"/>
            </a:spcBef>
            <a:spcAft>
              <a:spcPct val="35000"/>
            </a:spcAft>
            <a:buNone/>
          </a:pPr>
          <a:r>
            <a:rPr lang="en-US" sz="1600" kern="1200"/>
            <a:t>Utilize homework help (727-547-7223), at 5:pm.-8:00pm.</a:t>
          </a:r>
        </a:p>
      </dsp:txBody>
      <dsp:txXfrm>
        <a:off x="5119842" y="2851144"/>
        <a:ext cx="2301354" cy="976332"/>
      </dsp:txXfrm>
    </dsp:sp>
  </dsp:spTree>
</dsp:drawing>
</file>

<file path=ppt/diagrams/layout1.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2.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3.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dgm1612:lstStyle>
    </a:ext>
  </dgm:extLst>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lvl1pPr>
        <a:lvl2pPr>
          <a:lnSpc>
            <a:spcPct val="100000"/>
          </a:lnSpc>
        </a:lvl2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DescriptionList">
  <dgm:title val="Icon Label Description List"/>
  <dgm:desc val="Use to show non-sequential or grouped chunks of information. The placeholder holds an icon or small picture, and corresponding text boxes show Level 1 and Level 2 text respectively. Works well for minimal Level 1 text accompanied by lengthier Level two text."/>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if>
      <dgm:else name="Name2">
        <dgm:alg type="lin">
          <dgm:param type="linDir" val="fromR"/>
        </dgm:alg>
      </dgm:else>
    </dgm:choose>
    <dgm:shape xmlns:r="http://schemas.openxmlformats.org/officeDocument/2006/relationships" r:blip="">
      <dgm:adjLst/>
    </dgm:shape>
    <dgm:presOf/>
    <dgm:constrLst>
      <dgm:constr type="h" for="ch" forName="compNode" refType="h" fact="0.45"/>
      <dgm:constr type="w" for="ch" forName="compNode" val="120"/>
      <dgm:constr type="w" for="ch" forName="sibTrans" refType="w" refFor="ch" refForName="compNode" fact="0.175"/>
      <dgm:constr type="primFontSz" for="des" forName="parTx" val="36"/>
      <dgm:constr type="primFontSz" for="des" forName="desTx" refType="primFontSz" refFor="des" refForName="parTx" op="lte" fact="0.75"/>
      <dgm:constr type="h" for="des" forName="compNode" op="equ"/>
      <dgm:constr type="h" for="des" forName="iconRect" op="equ"/>
      <dgm:constr type="w" for="des" forName="iconRect" op="equ"/>
      <dgm:constr type="h" for="des" forName="iconSpace" op="equ"/>
      <dgm:constr type="h" for="des" forName="parTx" op="equ"/>
      <dgm:constr type="h" for="des" forName="txSpace" op="equ"/>
      <dgm:constr type="h" for="des" forName="desTx" op="equ"/>
    </dgm:constrLst>
    <dgm:ruleLst>
      <dgm:rule type="w" for="ch" forName="compNode" val="0" fact="NaN" max="NaN"/>
    </dgm:ruleLst>
    <dgm:forEach name="Name3" axis="ch" ptType="node">
      <dgm:layoutNode name="compNode">
        <dgm:alg type="composite"/>
        <dgm:shape xmlns:r="http://schemas.openxmlformats.org/officeDocument/2006/relationships" r:blip="">
          <dgm:adjLst/>
        </dgm:shape>
        <dgm:presOf axis="self"/>
        <dgm:constrLst>
          <dgm:constr type="w" for="ch" forName="iconRect" refType="w" fact="0.35"/>
          <dgm:constr type="h" for="ch" forName="iconRect" refType="w" refFor="ch" refForName="iconRect"/>
          <dgm:constr type="l" for="ch" forName="iconRect"/>
          <dgm:constr type="t" for="ch" forName="iconRect"/>
          <dgm:constr type="w" for="ch" forName="iconSpace" refType="w"/>
          <dgm:constr type="h" for="ch" forName="iconSpace" refType="h" fact="0.043"/>
          <dgm:constr type="l" for="ch" forName="iconSpace"/>
          <dgm:constr type="t" for="ch" forName="iconSpace" refType="b" refFor="ch" refForName="iconRect"/>
          <dgm:constr type="w" for="ch" forName="parTx" refType="w"/>
          <dgm:constr type="h" for="ch" forName="parTx" refType="w" fact="0.15"/>
          <dgm:constr type="l" for="ch" forName="parTx"/>
          <dgm:constr type="t" for="ch" forName="parTx" refType="b" refFor="ch" refForName="iconSpace"/>
          <dgm:constr type="h" for="ch" forName="txSpace" refType="h" fact="0.02"/>
          <dgm:constr type="w" for="ch" forName="txSpace" refType="w"/>
          <dgm:constr type="l" for="ch" forName="txSpace"/>
          <dgm:constr type="t" for="ch" forName="txSpace" refType="b" refFor="ch" refForName="parTx"/>
          <dgm:constr type="w" for="ch" forName="desTx" refType="w"/>
          <dgm:constr type="l" for="ch" forName="desTx"/>
          <dgm:constr type="t" for="ch" forName="desTx" refType="b" refFor="ch" refForName="txSpace"/>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iconSpace">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4" fact="NaN" max="NaN"/>
            <dgm:rule type="h" val="INF" fact="NaN" max="NaN"/>
          </dgm:ruleLst>
        </dgm:layoutNode>
        <dgm:layoutNode name="txSpace">
          <dgm:alg type="sp"/>
          <dgm:shape xmlns:r="http://schemas.openxmlformats.org/officeDocument/2006/relationships" r:blip="">
            <dgm:adjLst/>
          </dgm:shape>
          <dgm:presOf/>
          <dgm:constrLst/>
          <dgm:ruleLst/>
        </dgm:layoutNode>
        <dgm:layoutNode name="desTx" styleLbl="revTx">
          <dgm:varLst/>
          <dgm:alg type="tx">
            <dgm:param type="stBulletLvl" val="0"/>
            <dgm:param type="txAnchorVert" val="t"/>
            <dgm:param type="parTxLTRAlign" val="l"/>
            <dgm:param type="shpTxLTRAlignCh" val="l"/>
            <dgm:param type="parTxRTLAlign" val="r"/>
            <dgm:param type="shpTxRTLAlignCh" val="r"/>
          </dgm:alg>
          <dgm:shape xmlns:r="http://schemas.openxmlformats.org/officeDocument/2006/relationships" type="rect" r:blip="">
            <dgm:adjLst/>
          </dgm:shape>
          <dgm:presOf axis="des" ptType="node"/>
          <dgm:constrLst>
            <dgm:constr type="secFontSz" refType="primFontSz"/>
            <dgm:constr type="lMarg"/>
            <dgm:constr type="rMarg"/>
            <dgm:constr type="tMarg"/>
            <dgm:constr type="bMarg"/>
          </dgm:constrLst>
          <dgm:ruleLst>
            <dgm:rule type="primFontSz" val="NaN" fact="NaN" max="17"/>
            <dgm:rule type="h" val="INF" fact="NaN" max="NaN"/>
          </dgm:ruleLst>
        </dgm:layoutNode>
      </dgm:layoutNode>
      <dgm:forEach name="Name4"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b="1"/>
        </a:lvl1pPr>
        <a:lvl2pPr>
          <a:lnSpc>
            <a:spcPct val="100000"/>
          </a:lnSpc>
        </a:lvl2pPr>
      </dgm1612:lstStyle>
    </a:ext>
  </dgm:extLst>
</dgm:layoutDef>
</file>

<file path=ppt/diagrams/layout7.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8.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layout9.xml><?xml version="1.0" encoding="utf-8"?>
<dgm:layoutDef xmlns:dgm="http://schemas.openxmlformats.org/drawingml/2006/diagram" xmlns:a="http://schemas.openxmlformats.org/drawingml/2006/main" uniqueId="urn:microsoft.com/office/officeart/2018/2/layout/IconCircleList">
  <dgm:title val="Icon Circle List"/>
  <dgm:desc val="Use to show non-sequential or grouped chunks of information accompanied by related visuals. Circular shapes can hold an icon or small picture and corresponding text box shows Level 1 text. Works best for icons or small pictures with medium-length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alg type="sp"/>
    <dgm:shape xmlns:r="http://schemas.openxmlformats.org/officeDocument/2006/relationships" r:blip="">
      <dgm:adjLst/>
    </dgm:shape>
    <dgm:presOf/>
    <dgm:choose name="Name0">
      <dgm:if name="Name1" axis="ch" ptType="node" func="cnt" op="lte" val="3">
        <dgm:constrLst>
          <dgm:constr type="w" for="ch" forName="container" refType="w"/>
          <dgm:constr type="h" for="ch" forName="container" refType="h" fact="0.4"/>
        </dgm:constrLst>
      </dgm:if>
      <dgm:else name="Name2">
        <dgm:constrLst>
          <dgm:constr type="w" for="ch" forName="container" refType="w"/>
          <dgm:constr type="h" for="ch" forName="container" refType="h"/>
        </dgm:constrLst>
      </dgm:else>
    </dgm:choose>
    <dgm:ruleLst>
      <dgm:rule type="h" for="ch" forName="container" val="INF" fact="NaN" max="NaN"/>
    </dgm:ruleLst>
    <dgm:layoutNode name="container">
      <dgm:varLst>
        <dgm:dir/>
        <dgm:resizeHandles val="exact"/>
      </dgm:varLst>
      <dgm:choose name="Name3">
        <dgm:if name="Name4" axis="self" func="var" arg="dir" op="equ" val="norm">
          <dgm:alg type="snake">
            <dgm:param type="grDir" val="tL"/>
            <dgm:param type="flowDir" val="row"/>
            <dgm:param type="contDir" val="sameDir"/>
          </dgm:alg>
        </dgm:if>
        <dgm:else name="Name5">
          <dgm:alg type="snake">
            <dgm:param type="grDir" val="tR"/>
            <dgm:param type="flowDir" val="row"/>
            <dgm:param type="contDir" val="sameDir"/>
          </dgm:alg>
        </dgm:else>
      </dgm:choose>
      <dgm:shape xmlns:r="http://schemas.openxmlformats.org/officeDocument/2006/relationships" r:blip="">
        <dgm:adjLst/>
      </dgm:shape>
      <dgm:presOf/>
      <dgm:constrLst>
        <dgm:constr type="w" for="ch" forName="compNode" refType="w"/>
        <dgm:constr type="h" for="ch" forName="compNode" refType="w" fact="0.28"/>
        <dgm:constr type="w" for="ch" forName="sibTrans" refType="w" refFor="ch" refForName="compNode" fact="0.115"/>
        <dgm:constr type="sp" refType="h" op="equ" fact="0.17"/>
        <dgm:constr type="primFontSz" for="des" ptType="node" op="equ" val="24"/>
        <dgm:constr type="h" for="des" forName="compNode" op="equ"/>
        <dgm:constr type="h" for="des" forName="iconBgRect" op="equ"/>
      </dgm:constrLst>
      <dgm:ruleLst>
        <dgm:rule type="w" for="ch" forName="compNode" val="60" fact="NaN" max="NaN"/>
      </dgm:ruleLst>
      <dgm:forEach name="Name6" axis="ch" ptType="node">
        <dgm:layoutNode name="compNode">
          <dgm:alg type="composite"/>
          <dgm:shape xmlns:r="http://schemas.openxmlformats.org/officeDocument/2006/relationships" r:blip="">
            <dgm:adjLst/>
          </dgm:shape>
          <dgm:presOf axis="self"/>
          <dgm:constrLst>
            <dgm:constr type="w" for="ch" forName="iconBgRect" refType="w" fact="0.28"/>
            <dgm:constr type="h" for="ch" forName="iconBgRect" refType="w" refFor="ch" refForName="iconBgRect"/>
            <dgm:constr type="t" for="ch" forName="iconBgRect"/>
            <dgm:constr type="l" for="ch" forName="iconBgRect"/>
            <dgm:constr type="w" for="ch" forName="iconRect" refType="w" refFor="ch" refForName="iconBgRect" fact="0.58"/>
            <dgm:constr type="h" for="ch" forName="iconRect" refType="w" refFor="ch" refForName="iconRect"/>
            <dgm:constr type="ctrX" for="ch" forName="iconRect" refType="ctrX" refFor="ch" refForName="iconBgRect"/>
            <dgm:constr type="ctrY" for="ch" forName="iconRect" refType="ctrY" refFor="ch" refForName="iconBgRect"/>
            <dgm:constr type="w" for="ch" forName="spaceRect" refType="w" fact="0.06"/>
            <dgm:constr type="h" for="ch" forName="spaceRect" refType="h" refFor="ch" refForName="iconBgRect"/>
            <dgm:constr type="t" for="ch" forName="spaceRect" refType="t" refFor="ch" refForName="iconBgRect"/>
            <dgm:constr type="l" for="ch" forName="spaceRect" refType="r" refFor="ch" refForName="iconBgRect"/>
            <dgm:constr type="h" for="ch" forName="textRect" refType="h" refFor="ch" refForName="iconBgRect"/>
            <dgm:constr type="t" for="ch" forName="textRect" refType="t" refFor="ch" refForName="iconBgRect"/>
            <dgm:constr type="l" for="ch" forName="textRect" refType="r" refFor="ch" refForName="spaceRect"/>
          </dgm:constrLst>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choose name="Name7">
              <dgm:if name="Name8" func="var" arg="dir" op="equ" val="norm">
                <dgm:alg type="tx">
                  <dgm:param type="txAnchorVert" val="mid"/>
                  <dgm:param type="parTxLTRAlign" val="l"/>
                  <dgm:param type="shpTxLTRAlignCh" val="l"/>
                  <dgm:param type="parTxRTLAlign" val="l"/>
                  <dgm:param type="shpTxRTLAlignCh" val="l"/>
                </dgm:alg>
              </dgm:if>
              <dgm:else name="Name9">
                <dgm:alg type="tx">
                  <dgm:param type="txAnchorVert" val="mid"/>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Lst>
          </dgm:layoutNode>
        </dgm:layoutNode>
        <dgm:forEach name="Name10"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extLst>
    <a:ext uri="{68A01E43-0DF5-4B5B-8FA6-DAF915123BFB}">
      <dgm1612:lstStyle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E1EF64B-213E-400D-926C-82C9FADFBA88}" type="datetimeFigureOut">
              <a:rPr lang="en-US" smtClean="0"/>
              <a:t>9/1/2021</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69726D-C897-4DD9-B293-B7EC26B45CC0}" type="slidenum">
              <a:rPr lang="en-US" smtClean="0"/>
              <a:t>‹#›</a:t>
            </a:fld>
            <a:endParaRPr lang="en-US"/>
          </a:p>
        </p:txBody>
      </p:sp>
    </p:spTree>
    <p:extLst>
      <p:ext uri="{BB962C8B-B14F-4D97-AF65-F5344CB8AC3E}">
        <p14:creationId xmlns:p14="http://schemas.microsoft.com/office/powerpoint/2010/main" val="40162892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a:t>Click to edit Master title style</a:t>
            </a:r>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bwMode="auto">
          <a:xfrm rot="5400000">
            <a:off x="7764621" y="1174097"/>
            <a:ext cx="2286000" cy="381000"/>
          </a:xfrm>
        </p:spPr>
        <p:txBody>
          <a:bodyPr/>
          <a:lstStyle/>
          <a:p>
            <a:fld id="{00DE42E6-6E95-4C6B-B474-666F68AFD8DB}" type="datetimeFigureOut">
              <a:rPr lang="en-US" smtClean="0"/>
              <a:t>9/1/2021</a:t>
            </a:fld>
            <a:endParaRPr lang="en-US"/>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lang="en-US"/>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41CFF3E0-7310-4B8B-8322-1FD736D65B45}"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DE42E6-6E95-4C6B-B474-666F68AFD8D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FF3E0-7310-4B8B-8322-1FD736D65B4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16764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00DE42E6-6E95-4C6B-B474-666F68AFD8DB}" type="datetimeFigureOut">
              <a:rPr lang="en-US" smtClean="0"/>
              <a:t>9/1/2021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CFF3E0-7310-4B8B-8322-1FD736D65B4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8" name="Content Placeholder 7"/>
          <p:cNvSpPr>
            <a:spLocks noGrp="1"/>
          </p:cNvSpPr>
          <p:nvPr>
            <p:ph sz="quarter" idx="1"/>
          </p:nvPr>
        </p:nvSpPr>
        <p:spPr>
          <a:xfrm>
            <a:off x="457200" y="1600200"/>
            <a:ext cx="7467600" cy="487375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4"/>
          </p:nvPr>
        </p:nvSpPr>
        <p:spPr/>
        <p:txBody>
          <a:bodyPr rtlCol="0"/>
          <a:lstStyle/>
          <a:p>
            <a:fld id="{00DE42E6-6E95-4C6B-B474-666F68AFD8DB}" type="datetimeFigureOut">
              <a:rPr lang="en-US" smtClean="0"/>
              <a:t>9/1/2021</a:t>
            </a:fld>
            <a:endParaRPr lang="en-US"/>
          </a:p>
        </p:txBody>
      </p:sp>
      <p:sp>
        <p:nvSpPr>
          <p:cNvPr id="9" name="Slide Number Placeholder 8"/>
          <p:cNvSpPr>
            <a:spLocks noGrp="1"/>
          </p:cNvSpPr>
          <p:nvPr>
            <p:ph type="sldNum" sz="quarter" idx="15"/>
          </p:nvPr>
        </p:nvSpPr>
        <p:spPr/>
        <p:txBody>
          <a:bodyPr rtlCol="0"/>
          <a:lstStyle/>
          <a:p>
            <a:fld id="{41CFF3E0-7310-4B8B-8322-1FD736D65B45}" type="slidenum">
              <a:rPr lang="en-US" smtClean="0"/>
              <a:t>‹#›</a:t>
            </a:fld>
            <a:endParaRPr lang="en-US"/>
          </a:p>
        </p:txBody>
      </p:sp>
      <p:sp>
        <p:nvSpPr>
          <p:cNvPr id="10" name="Footer Placeholder 9"/>
          <p:cNvSpPr>
            <a:spLocks noGrp="1"/>
          </p:cNvSpPr>
          <p:nvPr>
            <p:ph type="ftr" sz="quarter" idx="16"/>
          </p:nvPr>
        </p:nvSpPr>
        <p:spPr/>
        <p:txBody>
          <a:bodyPr rtlCol="0"/>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286000" y="2895600"/>
            <a:ext cx="6172200" cy="2053590"/>
          </a:xfrm>
        </p:spPr>
        <p:txBody>
          <a:bodyPr/>
          <a:lstStyle>
            <a:lvl1pPr algn="l">
              <a:buNone/>
              <a:defRPr sz="3000" b="1" cap="small" baseline="0"/>
            </a:lvl1pPr>
          </a:lstStyle>
          <a:p>
            <a:r>
              <a:rPr kumimoji="0" lang="en-US"/>
              <a:t>Click to edit Master title style</a:t>
            </a:r>
          </a:p>
        </p:txBody>
      </p:sp>
      <p:sp>
        <p:nvSpPr>
          <p:cNvPr id="3" name="Text Placeholder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bwMode="auto">
          <a:xfrm rot="5400000">
            <a:off x="7763256" y="1170432"/>
            <a:ext cx="2286000" cy="381000"/>
          </a:xfrm>
        </p:spPr>
        <p:txBody>
          <a:bodyPr/>
          <a:lstStyle/>
          <a:p>
            <a:fld id="{00DE42E6-6E95-4C6B-B474-666F68AFD8DB}" type="datetimeFigureOut">
              <a:rPr lang="en-US" smtClean="0"/>
              <a:t>9/1/2021</a:t>
            </a:fld>
            <a:endParaRPr lang="en-US"/>
          </a:p>
        </p:txBody>
      </p:sp>
      <p:sp>
        <p:nvSpPr>
          <p:cNvPr id="5" name="Footer Placeholder 4"/>
          <p:cNvSpPr>
            <a:spLocks noGrp="1"/>
          </p:cNvSpPr>
          <p:nvPr>
            <p:ph type="ftr" sz="quarter" idx="11"/>
          </p:nvPr>
        </p:nvSpPr>
        <p:spPr bwMode="auto">
          <a:xfrm rot="5400000">
            <a:off x="7077456" y="4178808"/>
            <a:ext cx="3657600" cy="384048"/>
          </a:xfrm>
        </p:spPr>
        <p:txBody>
          <a:bodyPr/>
          <a:lstStyle/>
          <a:p>
            <a:endParaRPr lang="en-US"/>
          </a:p>
        </p:txBody>
      </p:sp>
      <p:sp>
        <p:nvSpPr>
          <p:cNvPr id="9" name="Rectangle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Straight Connector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Straight Connector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Rectangle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Straight Connector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ide Number Placeholder 5"/>
          <p:cNvSpPr>
            <a:spLocks noGrp="1"/>
          </p:cNvSpPr>
          <p:nvPr>
            <p:ph type="sldNum" sz="quarter" idx="12"/>
          </p:nvPr>
        </p:nvSpPr>
        <p:spPr bwMode="auto">
          <a:xfrm>
            <a:off x="1340616" y="4928702"/>
            <a:ext cx="609600" cy="517524"/>
          </a:xfrm>
        </p:spPr>
        <p:txBody>
          <a:bodyPr/>
          <a:lstStyle/>
          <a:p>
            <a:fld id="{41CFF3E0-7310-4B8B-8322-1FD736D65B45}"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5" name="Date Placeholder 4"/>
          <p:cNvSpPr>
            <a:spLocks noGrp="1"/>
          </p:cNvSpPr>
          <p:nvPr>
            <p:ph type="dt" sz="half" idx="10"/>
          </p:nvPr>
        </p:nvSpPr>
        <p:spPr/>
        <p:txBody>
          <a:bodyPr/>
          <a:lstStyle/>
          <a:p>
            <a:fld id="{00DE42E6-6E95-4C6B-B474-666F68AFD8DB}" type="datetimeFigureOut">
              <a:rPr lang="en-US" smtClean="0"/>
              <a:t>9/1/2021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CFF3E0-7310-4B8B-8322-1FD736D65B45}" type="slidenum">
              <a:rPr lang="en-US" smtClean="0"/>
              <a:t>‹#›</a:t>
            </a:fld>
            <a:endParaRPr lang="en-US"/>
          </a:p>
        </p:txBody>
      </p:sp>
      <p:sp>
        <p:nvSpPr>
          <p:cNvPr id="9" name="Content Placeholder 8"/>
          <p:cNvSpPr>
            <a:spLocks noGrp="1"/>
          </p:cNvSpPr>
          <p:nvPr>
            <p:ph sz="quarter" idx="1"/>
          </p:nvPr>
        </p:nvSpPr>
        <p:spPr>
          <a:xfrm>
            <a:off x="457200"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270248" y="1600200"/>
            <a:ext cx="365760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7543800" cy="1143000"/>
          </a:xfrm>
        </p:spPr>
        <p:txBody>
          <a:bodyPr anchor="b"/>
          <a:lstStyle>
            <a:lvl1pPr>
              <a:defRPr/>
            </a:lvl1pPr>
          </a:lstStyle>
          <a:p>
            <a:r>
              <a:rPr kumimoji="0" lang="en-US"/>
              <a:t>Click to edit Master title style</a:t>
            </a:r>
          </a:p>
        </p:txBody>
      </p:sp>
      <p:sp>
        <p:nvSpPr>
          <p:cNvPr id="7" name="Date Placeholder 6"/>
          <p:cNvSpPr>
            <a:spLocks noGrp="1"/>
          </p:cNvSpPr>
          <p:nvPr>
            <p:ph type="dt" sz="half" idx="10"/>
          </p:nvPr>
        </p:nvSpPr>
        <p:spPr/>
        <p:txBody>
          <a:bodyPr/>
          <a:lstStyle/>
          <a:p>
            <a:fld id="{00DE42E6-6E95-4C6B-B474-666F68AFD8DB}" type="datetimeFigureOut">
              <a:rPr lang="en-US" smtClean="0"/>
              <a:t>9/1/2021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CFF3E0-7310-4B8B-8322-1FD736D65B45}" type="slidenum">
              <a:rPr lang="en-US" smtClean="0"/>
              <a:t>‹#›</a:t>
            </a:fld>
            <a:endParaRPr lang="en-US"/>
          </a:p>
        </p:txBody>
      </p:sp>
      <p:sp>
        <p:nvSpPr>
          <p:cNvPr id="11" name="Content Placeholder 10"/>
          <p:cNvSpPr>
            <a:spLocks noGrp="1"/>
          </p:cNvSpPr>
          <p:nvPr>
            <p:ph sz="quarter" idx="2"/>
          </p:nvPr>
        </p:nvSpPr>
        <p:spPr>
          <a:xfrm>
            <a:off x="457200"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quarter" idx="4"/>
          </p:nvPr>
        </p:nvSpPr>
        <p:spPr>
          <a:xfrm>
            <a:off x="4371975" y="2362200"/>
            <a:ext cx="3657600" cy="3886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Text Placeholder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
        <p:nvSpPr>
          <p:cNvPr id="14" name="Text Placeholder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n-US"/>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6" name="Date Placeholder 5"/>
          <p:cNvSpPr>
            <a:spLocks noGrp="1"/>
          </p:cNvSpPr>
          <p:nvPr>
            <p:ph type="dt" sz="half" idx="10"/>
          </p:nvPr>
        </p:nvSpPr>
        <p:spPr/>
        <p:txBody>
          <a:bodyPr rtlCol="0"/>
          <a:lstStyle/>
          <a:p>
            <a:fld id="{00DE42E6-6E95-4C6B-B474-666F68AFD8DB}" type="datetimeFigureOut">
              <a:rPr lang="en-US" smtClean="0"/>
              <a:t>9/1/2021</a:t>
            </a:fld>
            <a:endParaRPr lang="en-US"/>
          </a:p>
        </p:txBody>
      </p:sp>
      <p:sp>
        <p:nvSpPr>
          <p:cNvPr id="7" name="Slide Number Placeholder 6"/>
          <p:cNvSpPr>
            <a:spLocks noGrp="1"/>
          </p:cNvSpPr>
          <p:nvPr>
            <p:ph type="sldNum" sz="quarter" idx="11"/>
          </p:nvPr>
        </p:nvSpPr>
        <p:spPr/>
        <p:txBody>
          <a:bodyPr rtlCol="0"/>
          <a:lstStyle/>
          <a:p>
            <a:fld id="{41CFF3E0-7310-4B8B-8322-1FD736D65B45}" type="slidenum">
              <a:rPr lang="en-US" smtClean="0"/>
              <a:t>‹#›</a:t>
            </a:fld>
            <a:endParaRPr lang="en-US"/>
          </a:p>
        </p:txBody>
      </p:sp>
      <p:sp>
        <p:nvSpPr>
          <p:cNvPr id="8" name="Footer Placeholder 7"/>
          <p:cNvSpPr>
            <a:spLocks noGrp="1"/>
          </p:cNvSpPr>
          <p:nvPr>
            <p:ph type="ftr" sz="quarter" idx="12"/>
          </p:nvPr>
        </p:nvSpPr>
        <p:spPr/>
        <p:txBody>
          <a:bodyPr rtlCol="0"/>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DE42E6-6E95-4C6B-B474-666F68AFD8DB}" type="datetimeFigureOut">
              <a:rPr lang="en-US" smtClean="0"/>
              <a:t>9/1/2021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CFF3E0-7310-4B8B-8322-1FD736D65B4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Title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n-US"/>
              <a:t>Click to edit Master title style</a:t>
            </a:r>
          </a:p>
        </p:txBody>
      </p:sp>
      <p:sp>
        <p:nvSpPr>
          <p:cNvPr id="3" name="Text Placeholder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Straight Connector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Straight Connector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Straight Connector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Rectangle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Straight Connector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Content Placeholder 17"/>
          <p:cNvSpPr>
            <a:spLocks noGrp="1"/>
          </p:cNvSpPr>
          <p:nvPr>
            <p:ph sz="quarter" idx="1"/>
          </p:nvPr>
        </p:nvSpPr>
        <p:spPr>
          <a:xfrm>
            <a:off x="304800" y="274320"/>
            <a:ext cx="5638800" cy="6327648"/>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1" name="Date Placeholder 20"/>
          <p:cNvSpPr>
            <a:spLocks noGrp="1"/>
          </p:cNvSpPr>
          <p:nvPr>
            <p:ph type="dt" sz="half" idx="14"/>
          </p:nvPr>
        </p:nvSpPr>
        <p:spPr/>
        <p:txBody>
          <a:bodyPr rtlCol="0"/>
          <a:lstStyle/>
          <a:p>
            <a:fld id="{00DE42E6-6E95-4C6B-B474-666F68AFD8DB}" type="datetimeFigureOut">
              <a:rPr lang="en-US" smtClean="0"/>
              <a:t>9/1/2021</a:t>
            </a:fld>
            <a:endParaRPr lang="en-US"/>
          </a:p>
        </p:txBody>
      </p:sp>
      <p:sp>
        <p:nvSpPr>
          <p:cNvPr id="22" name="Slide Number Placeholder 21"/>
          <p:cNvSpPr>
            <a:spLocks noGrp="1"/>
          </p:cNvSpPr>
          <p:nvPr>
            <p:ph type="sldNum" sz="quarter" idx="15"/>
          </p:nvPr>
        </p:nvSpPr>
        <p:spPr/>
        <p:txBody>
          <a:bodyPr rtlCol="0"/>
          <a:lstStyle/>
          <a:p>
            <a:fld id="{41CFF3E0-7310-4B8B-8322-1FD736D65B45}" type="slidenum">
              <a:rPr lang="en-US" smtClean="0"/>
              <a:t>‹#›</a:t>
            </a:fld>
            <a:endParaRPr lang="en-US"/>
          </a:p>
        </p:txBody>
      </p:sp>
      <p:sp>
        <p:nvSpPr>
          <p:cNvPr id="23" name="Footer Placeholder 22"/>
          <p:cNvSpPr>
            <a:spLocks noGrp="1"/>
          </p:cNvSpPr>
          <p:nvPr>
            <p:ph type="ftr" sz="quarter" idx="16"/>
          </p:nvPr>
        </p:nvSpPr>
        <p:spPr/>
        <p:txBody>
          <a:bodyPr rtlCol="0"/>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traight Connector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rot="5400000">
            <a:off x="3350133" y="3200400"/>
            <a:ext cx="6309360" cy="457200"/>
          </a:xfrm>
        </p:spPr>
        <p:txBody>
          <a:bodyPr anchor="b"/>
          <a:lstStyle>
            <a:lvl1pPr algn="l">
              <a:buNone/>
              <a:defRPr sz="2000" b="1"/>
            </a:lvl1pPr>
          </a:lstStyle>
          <a:p>
            <a:r>
              <a:rPr kumimoji="0" lang="en-US"/>
              <a:t>Click to edit Master title style</a:t>
            </a:r>
          </a:p>
        </p:txBody>
      </p:sp>
      <p:sp>
        <p:nvSpPr>
          <p:cNvPr id="3" name="Picture Placeholder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n-US"/>
              <a:t>Click icon to add picture</a:t>
            </a:r>
            <a:endParaRPr kumimoji="0" lang="en-US" dirty="0"/>
          </a:p>
        </p:txBody>
      </p:sp>
      <p:sp>
        <p:nvSpPr>
          <p:cNvPr id="4" name="Text Placeholder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10" name="Straight Connector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Rectangle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Straight Connector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Straight Connector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Straight Connector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Date Placeholder 16"/>
          <p:cNvSpPr>
            <a:spLocks noGrp="1"/>
          </p:cNvSpPr>
          <p:nvPr>
            <p:ph type="dt" sz="half" idx="10"/>
          </p:nvPr>
        </p:nvSpPr>
        <p:spPr/>
        <p:txBody>
          <a:bodyPr rtlCol="0"/>
          <a:lstStyle/>
          <a:p>
            <a:fld id="{00DE42E6-6E95-4C6B-B474-666F68AFD8DB}" type="datetimeFigureOut">
              <a:rPr lang="en-US" smtClean="0"/>
              <a:t>9/1/2021</a:t>
            </a:fld>
            <a:endParaRPr lang="en-US"/>
          </a:p>
        </p:txBody>
      </p:sp>
      <p:sp>
        <p:nvSpPr>
          <p:cNvPr id="18" name="Slide Number Placeholder 17"/>
          <p:cNvSpPr>
            <a:spLocks noGrp="1"/>
          </p:cNvSpPr>
          <p:nvPr>
            <p:ph type="sldNum" sz="quarter" idx="11"/>
          </p:nvPr>
        </p:nvSpPr>
        <p:spPr/>
        <p:txBody>
          <a:bodyPr rtlCol="0"/>
          <a:lstStyle/>
          <a:p>
            <a:fld id="{41CFF3E0-7310-4B8B-8322-1FD736D65B45}" type="slidenum">
              <a:rPr lang="en-US" smtClean="0"/>
              <a:t>‹#›</a:t>
            </a:fld>
            <a:endParaRPr lang="en-US"/>
          </a:p>
        </p:txBody>
      </p:sp>
      <p:sp>
        <p:nvSpPr>
          <p:cNvPr id="21" name="Footer Placeholder 20"/>
          <p:cNvSpPr>
            <a:spLocks noGrp="1"/>
          </p:cNvSpPr>
          <p:nvPr>
            <p:ph type="ftr" sz="quarter" idx="12"/>
          </p:nvPr>
        </p:nvSpPr>
        <p:spPr/>
        <p:txBody>
          <a:bodyPr rtlCol="0"/>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457200" y="274638"/>
            <a:ext cx="7467600" cy="1143000"/>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00DE42E6-6E95-4C6B-B474-666F68AFD8DB}" type="datetimeFigureOut">
              <a:rPr lang="en-US" smtClean="0"/>
              <a:t>9/1/2021</a:t>
            </a:fld>
            <a:endParaRPr lang="en-US"/>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n-US"/>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41CFF3E0-7310-4B8B-8322-1FD736D65B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2" Type="http://schemas.openxmlformats.org/officeDocument/2006/relationships/hyperlink" Target="mailto:grizzlelo@pcsb.org"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t>Welcome to 5</a:t>
            </a:r>
            <a:r>
              <a:rPr lang="en-US" baseline="30000" dirty="0"/>
              <a:t>th</a:t>
            </a:r>
            <a:r>
              <a:rPr lang="en-US" dirty="0"/>
              <a:t> Grade</a:t>
            </a:r>
            <a:br>
              <a:rPr lang="en-US" dirty="0"/>
            </a:br>
            <a:r>
              <a:rPr lang="en-US" dirty="0"/>
              <a:t>Open House!</a:t>
            </a:r>
          </a:p>
        </p:txBody>
      </p:sp>
      <p:pic>
        <p:nvPicPr>
          <p:cNvPr id="1026" name="Picture 2" descr="Image result for Image of Classroom">
            <a:extLst>
              <a:ext uri="{FF2B5EF4-FFF2-40B4-BE49-F238E27FC236}">
                <a16:creationId xmlns:a16="http://schemas.microsoft.com/office/drawing/2014/main" id="{CBCE681D-1E55-40E3-B08C-CB50765107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0400" y="2362200"/>
            <a:ext cx="4343400" cy="16478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8C3AE4-1909-4C2F-BC21-A49EAFF59310}"/>
              </a:ext>
            </a:extLst>
          </p:cNvPr>
          <p:cNvSpPr>
            <a:spLocks noGrp="1"/>
          </p:cNvSpPr>
          <p:nvPr>
            <p:ph type="title"/>
          </p:nvPr>
        </p:nvSpPr>
        <p:spPr/>
        <p:txBody>
          <a:bodyPr/>
          <a:lstStyle/>
          <a:p>
            <a:r>
              <a:rPr lang="en-US" dirty="0"/>
              <a:t>Programs that Can Help your Child Be Successful!</a:t>
            </a:r>
          </a:p>
        </p:txBody>
      </p:sp>
      <p:graphicFrame>
        <p:nvGraphicFramePr>
          <p:cNvPr id="5" name="Content Placeholder 2">
            <a:extLst>
              <a:ext uri="{FF2B5EF4-FFF2-40B4-BE49-F238E27FC236}">
                <a16:creationId xmlns:a16="http://schemas.microsoft.com/office/drawing/2014/main" id="{AC8837E8-D859-4BB4-86E3-3DCF86EB6FD7}"/>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544735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D99B53-A51C-4492-B2F9-F914D1CB4B23}"/>
              </a:ext>
            </a:extLst>
          </p:cNvPr>
          <p:cNvSpPr>
            <a:spLocks noGrp="1"/>
          </p:cNvSpPr>
          <p:nvPr>
            <p:ph type="title"/>
          </p:nvPr>
        </p:nvSpPr>
        <p:spPr/>
        <p:txBody>
          <a:bodyPr/>
          <a:lstStyle/>
          <a:p>
            <a:r>
              <a:rPr lang="en-US" dirty="0"/>
              <a:t>Ways to Prepare</a:t>
            </a:r>
          </a:p>
        </p:txBody>
      </p:sp>
      <p:graphicFrame>
        <p:nvGraphicFramePr>
          <p:cNvPr id="5" name="Content Placeholder 2">
            <a:extLst>
              <a:ext uri="{FF2B5EF4-FFF2-40B4-BE49-F238E27FC236}">
                <a16:creationId xmlns:a16="http://schemas.microsoft.com/office/drawing/2014/main" id="{4188230F-8BC1-46DD-A683-7069E2DC34D2}"/>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069334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Homework</a:t>
            </a:r>
          </a:p>
        </p:txBody>
      </p:sp>
      <p:sp>
        <p:nvSpPr>
          <p:cNvPr id="3" name="Content Placeholder 2"/>
          <p:cNvSpPr>
            <a:spLocks noGrp="1"/>
          </p:cNvSpPr>
          <p:nvPr>
            <p:ph sz="quarter" idx="1"/>
          </p:nvPr>
        </p:nvSpPr>
        <p:spPr>
          <a:xfrm>
            <a:off x="457200" y="1600200"/>
            <a:ext cx="8229600" cy="5029200"/>
          </a:xfrm>
        </p:spPr>
        <p:txBody>
          <a:bodyPr>
            <a:normAutofit/>
          </a:bodyPr>
          <a:lstStyle/>
          <a:p>
            <a:pPr lvl="1"/>
            <a:r>
              <a:rPr lang="en-US" sz="2400" dirty="0"/>
              <a:t>Math </a:t>
            </a:r>
          </a:p>
          <a:p>
            <a:pPr marL="0" indent="0">
              <a:buNone/>
            </a:pPr>
            <a:endParaRPr lang="en-US" sz="1800" dirty="0"/>
          </a:p>
          <a:p>
            <a:endParaRPr lang="en-US" sz="1800" dirty="0"/>
          </a:p>
          <a:p>
            <a:r>
              <a:rPr lang="en-US" sz="1800" dirty="0"/>
              <a:t>Monday-Thursday</a:t>
            </a:r>
          </a:p>
          <a:p>
            <a:r>
              <a:rPr lang="en-US" sz="1800" dirty="0"/>
              <a:t> Before each unit student will take home a sample question to engage you in their learning.</a:t>
            </a:r>
          </a:p>
          <a:p>
            <a:endParaRPr lang="en-US" sz="1800" dirty="0"/>
          </a:p>
          <a:p>
            <a:r>
              <a:rPr lang="en-US" sz="1800" dirty="0"/>
              <a:t>ELA Homework- given every Monday, due on Thursday</a:t>
            </a:r>
          </a:p>
          <a:p>
            <a:endParaRPr lang="en-US" sz="1800" dirty="0"/>
          </a:p>
          <a:p>
            <a:r>
              <a:rPr lang="en-US" sz="1800" dirty="0"/>
              <a:t>FREE Homework Helpline – 727.547.7223 – Available from 5:00 pm – 8:00 pm.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F261C4-955E-4B2C-AADE-B4CD64801C7B}"/>
              </a:ext>
            </a:extLst>
          </p:cNvPr>
          <p:cNvSpPr>
            <a:spLocks noGrp="1"/>
          </p:cNvSpPr>
          <p:nvPr>
            <p:ph type="title"/>
          </p:nvPr>
        </p:nvSpPr>
        <p:spPr/>
        <p:txBody>
          <a:bodyPr/>
          <a:lstStyle/>
          <a:p>
            <a:r>
              <a:rPr lang="en-US" dirty="0"/>
              <a:t>Homework Policy</a:t>
            </a:r>
          </a:p>
        </p:txBody>
      </p:sp>
      <p:sp>
        <p:nvSpPr>
          <p:cNvPr id="3" name="Content Placeholder 2">
            <a:extLst>
              <a:ext uri="{FF2B5EF4-FFF2-40B4-BE49-F238E27FC236}">
                <a16:creationId xmlns:a16="http://schemas.microsoft.com/office/drawing/2014/main" id="{022730A0-0C93-4F26-8AE8-DF83B2B5EF9A}"/>
              </a:ext>
            </a:extLst>
          </p:cNvPr>
          <p:cNvSpPr>
            <a:spLocks noGrp="1"/>
          </p:cNvSpPr>
          <p:nvPr>
            <p:ph sz="quarter" idx="1"/>
          </p:nvPr>
        </p:nvSpPr>
        <p:spPr/>
        <p:txBody>
          <a:bodyPr>
            <a:normAutofit fontScale="92500" lnSpcReduction="10000"/>
          </a:bodyPr>
          <a:lstStyle/>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Homework is very important and it helps students build the skills they are learning in class.  Teachers, students, and parents need to work together to help guide students through the process of completing homework assignments.  Students have homework each night.  All assignments will be written in the Agenda on the monthly calendar.  Reflections about learning are located on the pages following the calendar.</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 </a:t>
            </a:r>
          </a:p>
          <a:p>
            <a:pPr marL="0" marR="0">
              <a:spcBef>
                <a:spcPts val="0"/>
              </a:spcBef>
              <a:spcAft>
                <a:spcPts val="0"/>
              </a:spcAft>
            </a:pPr>
            <a:r>
              <a:rPr lang="en-US" sz="2800" b="1" dirty="0">
                <a:latin typeface="Calibri" panose="020F0502020204030204" pitchFamily="34" charset="0"/>
                <a:ea typeface="Calibri" panose="020F0502020204030204" pitchFamily="34" charset="0"/>
                <a:cs typeface="Times New Roman" panose="02020603050405020304" pitchFamily="18" charset="0"/>
              </a:rPr>
              <a:t>Responsibilities: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a:spcBef>
                <a:spcPts val="0"/>
              </a:spcBef>
              <a:spcAft>
                <a:spcPts val="0"/>
              </a:spcAft>
            </a:pPr>
            <a:r>
              <a:rPr lang="en-US" dirty="0">
                <a:latin typeface="Calibri" panose="020F0502020204030204" pitchFamily="34" charset="0"/>
                <a:ea typeface="Calibri" panose="020F0502020204030204" pitchFamily="34" charset="0"/>
                <a:cs typeface="Times New Roman" panose="02020603050405020304" pitchFamily="18" charset="0"/>
              </a:rPr>
              <a:t>Teachers need to:</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Provide students with clear directions and expectations for all homework assignments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spcBef>
                <a:spcPts val="0"/>
              </a:spcBef>
              <a:spcAft>
                <a:spcPts val="0"/>
              </a:spcAft>
              <a:buFont typeface="Symbol" panose="05050102010706020507" pitchFamily="18" charset="2"/>
              <a:buChar char=""/>
            </a:pPr>
            <a:r>
              <a:rPr lang="en-US" dirty="0">
                <a:latin typeface="Calibri" panose="020F0502020204030204" pitchFamily="34" charset="0"/>
                <a:ea typeface="Calibri" panose="020F0502020204030204" pitchFamily="34" charset="0"/>
                <a:cs typeface="Times New Roman" panose="02020603050405020304" pitchFamily="18" charset="0"/>
              </a:rPr>
              <a:t>Provide students with a reasonable amount of homework to practice important skills</a:t>
            </a:r>
            <a:endParaRPr lang="en-US" sz="2000" dirty="0">
              <a:latin typeface="Calibri" panose="020F0502020204030204" pitchFamily="34" charset="0"/>
              <a:ea typeface="Calibri" panose="020F0502020204030204" pitchFamily="34" charset="0"/>
              <a:cs typeface="Times New Roman" panose="02020603050405020304" pitchFamily="18" charset="0"/>
            </a:endParaRPr>
          </a:p>
          <a:p>
            <a:pPr marL="0" marR="0" indent="0">
              <a:spcBef>
                <a:spcPts val="0"/>
              </a:spcBef>
              <a:spcAft>
                <a:spcPts val="0"/>
              </a:spcAft>
              <a:buNone/>
            </a:pPr>
            <a:r>
              <a:rPr lang="en-US" sz="2000" dirty="0">
                <a:latin typeface="Calibri" panose="020F0502020204030204" pitchFamily="34" charset="0"/>
                <a:ea typeface="Calibri" panose="020F0502020204030204" pitchFamily="34" charset="0"/>
                <a:cs typeface="Times New Roman" panose="02020603050405020304" pitchFamily="18" charset="0"/>
              </a:rPr>
              <a:t> </a:t>
            </a:r>
          </a:p>
          <a:p>
            <a:endParaRPr lang="en-US" dirty="0"/>
          </a:p>
        </p:txBody>
      </p:sp>
    </p:spTree>
    <p:extLst>
      <p:ext uri="{BB962C8B-B14F-4D97-AF65-F5344CB8AC3E}">
        <p14:creationId xmlns:p14="http://schemas.microsoft.com/office/powerpoint/2010/main" val="18986623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E2904-D117-4CC1-A843-8877E74C5E74}"/>
              </a:ext>
            </a:extLst>
          </p:cNvPr>
          <p:cNvSpPr>
            <a:spLocks noGrp="1"/>
          </p:cNvSpPr>
          <p:nvPr>
            <p:ph type="title"/>
          </p:nvPr>
        </p:nvSpPr>
        <p:spPr/>
        <p:txBody>
          <a:bodyPr/>
          <a:lstStyle/>
          <a:p>
            <a:endParaRPr lang="en-US"/>
          </a:p>
        </p:txBody>
      </p:sp>
      <p:graphicFrame>
        <p:nvGraphicFramePr>
          <p:cNvPr id="5" name="Content Placeholder 2">
            <a:extLst>
              <a:ext uri="{FF2B5EF4-FFF2-40B4-BE49-F238E27FC236}">
                <a16:creationId xmlns:a16="http://schemas.microsoft.com/office/drawing/2014/main" id="{42E679E2-11F3-485A-AC77-E2980D51ED0C}"/>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590193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99BDA-8796-4A34-8432-1C7FE63F8E47}"/>
              </a:ext>
            </a:extLst>
          </p:cNvPr>
          <p:cNvSpPr>
            <a:spLocks noGrp="1"/>
          </p:cNvSpPr>
          <p:nvPr>
            <p:ph type="title"/>
          </p:nvPr>
        </p:nvSpPr>
        <p:spPr/>
        <p:txBody>
          <a:bodyPr/>
          <a:lstStyle/>
          <a:p>
            <a:r>
              <a:rPr lang="en-US" dirty="0"/>
              <a:t>Sample letter</a:t>
            </a:r>
          </a:p>
        </p:txBody>
      </p:sp>
      <p:pic>
        <p:nvPicPr>
          <p:cNvPr id="4" name="Content Placeholder 3">
            <a:extLst>
              <a:ext uri="{FF2B5EF4-FFF2-40B4-BE49-F238E27FC236}">
                <a16:creationId xmlns:a16="http://schemas.microsoft.com/office/drawing/2014/main" id="{3EDDED3A-594B-4F03-97E7-286B6EECA265}"/>
              </a:ext>
            </a:extLst>
          </p:cNvPr>
          <p:cNvPicPr>
            <a:picLocks noGrp="1" noChangeAspect="1"/>
          </p:cNvPicPr>
          <p:nvPr>
            <p:ph sz="quarter" idx="1"/>
          </p:nvPr>
        </p:nvPicPr>
        <p:blipFill>
          <a:blip r:embed="rId2"/>
          <a:stretch>
            <a:fillRect/>
          </a:stretch>
        </p:blipFill>
        <p:spPr>
          <a:xfrm>
            <a:off x="1195537" y="1600200"/>
            <a:ext cx="5990925" cy="4873625"/>
          </a:xfrm>
          <a:prstGeom prst="rect">
            <a:avLst/>
          </a:prstGeom>
        </p:spPr>
      </p:pic>
    </p:spTree>
    <p:extLst>
      <p:ext uri="{BB962C8B-B14F-4D97-AF65-F5344CB8AC3E}">
        <p14:creationId xmlns:p14="http://schemas.microsoft.com/office/powerpoint/2010/main" val="9389786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B33C24-1D21-451B-B35D-BE422024B807}"/>
              </a:ext>
            </a:extLst>
          </p:cNvPr>
          <p:cNvSpPr>
            <a:spLocks noGrp="1"/>
          </p:cNvSpPr>
          <p:nvPr>
            <p:ph type="title"/>
          </p:nvPr>
        </p:nvSpPr>
        <p:spPr/>
        <p:txBody>
          <a:bodyPr/>
          <a:lstStyle/>
          <a:p>
            <a:r>
              <a:rPr lang="en-US" dirty="0"/>
              <a:t>Grading</a:t>
            </a:r>
          </a:p>
        </p:txBody>
      </p:sp>
      <p:graphicFrame>
        <p:nvGraphicFramePr>
          <p:cNvPr id="5" name="Content Placeholder 2">
            <a:extLst>
              <a:ext uri="{FF2B5EF4-FFF2-40B4-BE49-F238E27FC236}">
                <a16:creationId xmlns:a16="http://schemas.microsoft.com/office/drawing/2014/main" id="{9981209C-B05B-4C59-818B-2198B0A3B2FA}"/>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604302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C09E56-71AF-49E9-A49B-9903DCFFDDFB}"/>
              </a:ext>
            </a:extLst>
          </p:cNvPr>
          <p:cNvSpPr>
            <a:spLocks noGrp="1"/>
          </p:cNvSpPr>
          <p:nvPr>
            <p:ph type="title"/>
          </p:nvPr>
        </p:nvSpPr>
        <p:spPr/>
        <p:txBody>
          <a:bodyPr/>
          <a:lstStyle/>
          <a:p>
            <a:r>
              <a:rPr lang="en-US" dirty="0"/>
              <a:t>Grading Scale</a:t>
            </a:r>
          </a:p>
        </p:txBody>
      </p:sp>
      <p:graphicFrame>
        <p:nvGraphicFramePr>
          <p:cNvPr id="7" name="Content Placeholder 2">
            <a:extLst>
              <a:ext uri="{FF2B5EF4-FFF2-40B4-BE49-F238E27FC236}">
                <a16:creationId xmlns:a16="http://schemas.microsoft.com/office/drawing/2014/main" id="{867E9FE6-DE1C-4569-AC9E-77609FC05298}"/>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9780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B7F9A3-7FF7-44D3-8A05-77A80187FD3F}"/>
              </a:ext>
            </a:extLst>
          </p:cNvPr>
          <p:cNvSpPr>
            <a:spLocks noGrp="1"/>
          </p:cNvSpPr>
          <p:nvPr>
            <p:ph type="title"/>
          </p:nvPr>
        </p:nvSpPr>
        <p:spPr/>
        <p:txBody>
          <a:bodyPr/>
          <a:lstStyle/>
          <a:p>
            <a:r>
              <a:rPr lang="en-US" dirty="0"/>
              <a:t>Assessments</a:t>
            </a:r>
          </a:p>
        </p:txBody>
      </p:sp>
      <p:graphicFrame>
        <p:nvGraphicFramePr>
          <p:cNvPr id="5" name="Content Placeholder 2">
            <a:extLst>
              <a:ext uri="{FF2B5EF4-FFF2-40B4-BE49-F238E27FC236}">
                <a16:creationId xmlns:a16="http://schemas.microsoft.com/office/drawing/2014/main" id="{82B45EA9-9150-4308-9177-EA29DDD588F4}"/>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132764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57226-D068-46BF-B619-1C2B88855848}"/>
              </a:ext>
            </a:extLst>
          </p:cNvPr>
          <p:cNvSpPr>
            <a:spLocks noGrp="1"/>
          </p:cNvSpPr>
          <p:nvPr>
            <p:ph type="title"/>
          </p:nvPr>
        </p:nvSpPr>
        <p:spPr/>
        <p:txBody>
          <a:bodyPr/>
          <a:lstStyle/>
          <a:p>
            <a:r>
              <a:rPr lang="en-US" dirty="0"/>
              <a:t>Data Chats</a:t>
            </a:r>
          </a:p>
        </p:txBody>
      </p:sp>
      <p:sp>
        <p:nvSpPr>
          <p:cNvPr id="3" name="Content Placeholder 2">
            <a:extLst>
              <a:ext uri="{FF2B5EF4-FFF2-40B4-BE49-F238E27FC236}">
                <a16:creationId xmlns:a16="http://schemas.microsoft.com/office/drawing/2014/main" id="{BC73FABB-BC8B-4AED-B612-B67916D595C3}"/>
              </a:ext>
            </a:extLst>
          </p:cNvPr>
          <p:cNvSpPr>
            <a:spLocks noGrp="1"/>
          </p:cNvSpPr>
          <p:nvPr>
            <p:ph sz="quarter" idx="1"/>
          </p:nvPr>
        </p:nvSpPr>
        <p:spPr/>
        <p:txBody>
          <a:bodyPr>
            <a:normAutofit/>
          </a:bodyPr>
          <a:lstStyle/>
          <a:p>
            <a:pPr lvl="0">
              <a:buClr>
                <a:srgbClr val="B83D68"/>
              </a:buClr>
            </a:pPr>
            <a:r>
              <a:rPr lang="en-US" dirty="0">
                <a:solidFill>
                  <a:prstClr val="black"/>
                </a:solidFill>
              </a:rPr>
              <a:t>We will be sending home information with data on how your child has scored so far on some baseline assessments so we can evaluate their levels in </a:t>
            </a:r>
            <a:r>
              <a:rPr lang="en-US" dirty="0" err="1">
                <a:solidFill>
                  <a:prstClr val="black"/>
                </a:solidFill>
              </a:rPr>
              <a:t>ElA</a:t>
            </a:r>
            <a:r>
              <a:rPr lang="en-US" dirty="0">
                <a:solidFill>
                  <a:prstClr val="black"/>
                </a:solidFill>
              </a:rPr>
              <a:t>, Math and Science.  </a:t>
            </a:r>
          </a:p>
          <a:p>
            <a:pPr marL="0" indent="0">
              <a:buNone/>
            </a:pPr>
            <a:endParaRPr lang="en-US" dirty="0"/>
          </a:p>
        </p:txBody>
      </p:sp>
    </p:spTree>
    <p:extLst>
      <p:ext uri="{BB962C8B-B14F-4D97-AF65-F5344CB8AC3E}">
        <p14:creationId xmlns:p14="http://schemas.microsoft.com/office/powerpoint/2010/main" val="38553894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a:t>
            </a:r>
          </a:p>
        </p:txBody>
      </p:sp>
      <p:graphicFrame>
        <p:nvGraphicFramePr>
          <p:cNvPr id="5" name="Content Placeholder 2">
            <a:extLst>
              <a:ext uri="{FF2B5EF4-FFF2-40B4-BE49-F238E27FC236}">
                <a16:creationId xmlns:a16="http://schemas.microsoft.com/office/drawing/2014/main" id="{C8269624-5720-406F-82C2-81A30BBAB375}"/>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5FF79-C49E-4F2B-947C-A4E2455A2AD7}"/>
              </a:ext>
            </a:extLst>
          </p:cNvPr>
          <p:cNvSpPr>
            <a:spLocks noGrp="1"/>
          </p:cNvSpPr>
          <p:nvPr>
            <p:ph type="title"/>
          </p:nvPr>
        </p:nvSpPr>
        <p:spPr/>
        <p:txBody>
          <a:bodyPr/>
          <a:lstStyle/>
          <a:p>
            <a:r>
              <a:rPr lang="en-US" dirty="0"/>
              <a:t>Communications</a:t>
            </a:r>
          </a:p>
        </p:txBody>
      </p:sp>
      <p:sp>
        <p:nvSpPr>
          <p:cNvPr id="3" name="Content Placeholder 2">
            <a:extLst>
              <a:ext uri="{FF2B5EF4-FFF2-40B4-BE49-F238E27FC236}">
                <a16:creationId xmlns:a16="http://schemas.microsoft.com/office/drawing/2014/main" id="{F2FD3A3C-E30B-4F8F-BCFE-52788203D25A}"/>
              </a:ext>
            </a:extLst>
          </p:cNvPr>
          <p:cNvSpPr>
            <a:spLocks noGrp="1"/>
          </p:cNvSpPr>
          <p:nvPr>
            <p:ph sz="quarter" idx="1"/>
          </p:nvPr>
        </p:nvSpPr>
        <p:spPr/>
        <p:txBody>
          <a:bodyPr/>
          <a:lstStyle/>
          <a:p>
            <a:pPr lvl="0">
              <a:buClr>
                <a:srgbClr val="B83D68"/>
              </a:buClr>
            </a:pPr>
            <a:r>
              <a:rPr lang="en-US" dirty="0">
                <a:solidFill>
                  <a:prstClr val="black"/>
                </a:solidFill>
              </a:rPr>
              <a:t>Please use the agenda to communicate daily with anything we need to know. We too will use it to relay important information or daily messages. </a:t>
            </a:r>
          </a:p>
          <a:p>
            <a:pPr lvl="0">
              <a:buClr>
                <a:srgbClr val="B83D68"/>
              </a:buClr>
            </a:pPr>
            <a:r>
              <a:rPr lang="en-US" sz="2200" dirty="0">
                <a:solidFill>
                  <a:prstClr val="black"/>
                </a:solidFill>
              </a:rPr>
              <a:t>You may email me at </a:t>
            </a:r>
            <a:r>
              <a:rPr lang="en-US" sz="2200" dirty="0">
                <a:solidFill>
                  <a:prstClr val="black"/>
                </a:solidFill>
                <a:hlinkClick r:id="rId2"/>
              </a:rPr>
              <a:t>grizzlelo@pcsb.org</a:t>
            </a:r>
            <a:r>
              <a:rPr lang="en-US" sz="2200" dirty="0">
                <a:solidFill>
                  <a:prstClr val="black"/>
                </a:solidFill>
              </a:rPr>
              <a:t>. or Mrs. Ibanez stedrakv@pcsb.org</a:t>
            </a:r>
          </a:p>
          <a:p>
            <a:pPr lvl="0">
              <a:buClr>
                <a:srgbClr val="B83D68"/>
              </a:buClr>
            </a:pPr>
            <a:r>
              <a:rPr lang="en-US" sz="2200" dirty="0">
                <a:solidFill>
                  <a:prstClr val="black"/>
                </a:solidFill>
              </a:rPr>
              <a:t>Dojo is also a regular means of communication. Please accept the invite I have sent out.   </a:t>
            </a:r>
          </a:p>
          <a:p>
            <a:endParaRPr lang="en-US" dirty="0"/>
          </a:p>
        </p:txBody>
      </p:sp>
    </p:spTree>
    <p:extLst>
      <p:ext uri="{BB962C8B-B14F-4D97-AF65-F5344CB8AC3E}">
        <p14:creationId xmlns:p14="http://schemas.microsoft.com/office/powerpoint/2010/main" val="3624902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Behavior Plan</a:t>
            </a:r>
          </a:p>
        </p:txBody>
      </p:sp>
      <p:graphicFrame>
        <p:nvGraphicFramePr>
          <p:cNvPr id="5" name="Content Placeholder 2">
            <a:extLst>
              <a:ext uri="{FF2B5EF4-FFF2-40B4-BE49-F238E27FC236}">
                <a16:creationId xmlns:a16="http://schemas.microsoft.com/office/drawing/2014/main" id="{7021FEEC-D415-4D26-A99C-50D2BB5A8B5F}"/>
              </a:ext>
            </a:extLst>
          </p:cNvPr>
          <p:cNvGraphicFramePr>
            <a:graphicFrameLocks noGrp="1"/>
          </p:cNvGraphicFramePr>
          <p:nvPr>
            <p:ph sz="quarter" idx="1"/>
          </p:nvPr>
        </p:nvGraphicFramePr>
        <p:xfrm>
          <a:off x="457200" y="1447800"/>
          <a:ext cx="7467600" cy="5410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After School Activities</a:t>
            </a:r>
          </a:p>
        </p:txBody>
      </p:sp>
      <p:sp>
        <p:nvSpPr>
          <p:cNvPr id="3" name="Content Placeholder 2"/>
          <p:cNvSpPr>
            <a:spLocks noGrp="1"/>
          </p:cNvSpPr>
          <p:nvPr>
            <p:ph sz="quarter" idx="1"/>
          </p:nvPr>
        </p:nvSpPr>
        <p:spPr/>
        <p:txBody>
          <a:bodyPr/>
          <a:lstStyle/>
          <a:p>
            <a:r>
              <a:rPr lang="en-US" dirty="0"/>
              <a:t>Not yet announced</a:t>
            </a:r>
          </a:p>
          <a:p>
            <a:pPr marL="0" indent="0">
              <a:buNone/>
            </a:pPr>
            <a:endParaRPr lang="en-US" dirty="0"/>
          </a:p>
          <a:p>
            <a:pPr lvl="1"/>
            <a:endParaRPr lang="en-US" dirty="0"/>
          </a:p>
          <a:p>
            <a:pPr lvl="1"/>
            <a:endParaRPr lang="en-US" dirty="0"/>
          </a:p>
          <a:p>
            <a:endParaRPr lang="en-US" dirty="0"/>
          </a:p>
        </p:txBody>
      </p:sp>
    </p:spTree>
    <p:extLst>
      <p:ext uri="{BB962C8B-B14F-4D97-AF65-F5344CB8AC3E}">
        <p14:creationId xmlns:p14="http://schemas.microsoft.com/office/powerpoint/2010/main" val="18079940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a:t>Become Involved!</a:t>
            </a:r>
          </a:p>
        </p:txBody>
      </p:sp>
      <p:sp>
        <p:nvSpPr>
          <p:cNvPr id="3" name="Content Placeholder 2"/>
          <p:cNvSpPr>
            <a:spLocks noGrp="1"/>
          </p:cNvSpPr>
          <p:nvPr>
            <p:ph sz="quarter" idx="1"/>
          </p:nvPr>
        </p:nvSpPr>
        <p:spPr/>
        <p:txBody>
          <a:bodyPr/>
          <a:lstStyle/>
          <a:p>
            <a:r>
              <a:rPr lang="en-US" sz="3600" dirty="0">
                <a:solidFill>
                  <a:srgbClr val="800080"/>
                </a:solidFill>
              </a:rPr>
              <a:t>Join the PTA! Its only a $5 membership fee. Meetings once a month.</a:t>
            </a:r>
          </a:p>
        </p:txBody>
      </p:sp>
    </p:spTree>
    <p:extLst>
      <p:ext uri="{BB962C8B-B14F-4D97-AF65-F5344CB8AC3E}">
        <p14:creationId xmlns:p14="http://schemas.microsoft.com/office/powerpoint/2010/main" val="52915818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F00151-3886-4CB3-AE4C-219642DEC157}"/>
              </a:ext>
            </a:extLst>
          </p:cNvPr>
          <p:cNvSpPr>
            <a:spLocks noGrp="1"/>
          </p:cNvSpPr>
          <p:nvPr>
            <p:ph type="title"/>
          </p:nvPr>
        </p:nvSpPr>
        <p:spPr/>
        <p:txBody>
          <a:bodyPr/>
          <a:lstStyle/>
          <a:p>
            <a:r>
              <a:rPr lang="en-US" dirty="0"/>
              <a:t>Wish List!</a:t>
            </a:r>
          </a:p>
        </p:txBody>
      </p:sp>
      <p:sp>
        <p:nvSpPr>
          <p:cNvPr id="3" name="Content Placeholder 2">
            <a:extLst>
              <a:ext uri="{FF2B5EF4-FFF2-40B4-BE49-F238E27FC236}">
                <a16:creationId xmlns:a16="http://schemas.microsoft.com/office/drawing/2014/main" id="{E601C75E-61E9-4E67-9776-13C5874113CE}"/>
              </a:ext>
            </a:extLst>
          </p:cNvPr>
          <p:cNvSpPr>
            <a:spLocks noGrp="1"/>
          </p:cNvSpPr>
          <p:nvPr>
            <p:ph sz="quarter" idx="1"/>
          </p:nvPr>
        </p:nvSpPr>
        <p:spPr/>
        <p:txBody>
          <a:bodyPr/>
          <a:lstStyle/>
          <a:p>
            <a:r>
              <a:rPr lang="en-US" dirty="0" err="1"/>
              <a:t>Chlorax</a:t>
            </a:r>
            <a:r>
              <a:rPr lang="en-US" dirty="0"/>
              <a:t> Wipes</a:t>
            </a:r>
          </a:p>
          <a:p>
            <a:r>
              <a:rPr lang="en-US" dirty="0" err="1"/>
              <a:t>LysolSprays</a:t>
            </a:r>
            <a:endParaRPr lang="en-US" dirty="0"/>
          </a:p>
          <a:p>
            <a:r>
              <a:rPr lang="en-US" dirty="0"/>
              <a:t>Tissue</a:t>
            </a:r>
          </a:p>
          <a:p>
            <a:r>
              <a:rPr lang="en-US" dirty="0"/>
              <a:t>Dry Erase</a:t>
            </a:r>
          </a:p>
          <a:p>
            <a:r>
              <a:rPr lang="en-US" dirty="0"/>
              <a:t>Pencils</a:t>
            </a:r>
          </a:p>
          <a:p>
            <a:endParaRPr lang="en-US" dirty="0"/>
          </a:p>
        </p:txBody>
      </p:sp>
    </p:spTree>
    <p:extLst>
      <p:ext uri="{BB962C8B-B14F-4D97-AF65-F5344CB8AC3E}">
        <p14:creationId xmlns:p14="http://schemas.microsoft.com/office/powerpoint/2010/main" val="6409001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BE9D6-D21A-4230-B97A-A4EFAB8FD873}"/>
              </a:ext>
            </a:extLst>
          </p:cNvPr>
          <p:cNvSpPr>
            <a:spLocks noGrp="1"/>
          </p:cNvSpPr>
          <p:nvPr>
            <p:ph type="title"/>
          </p:nvPr>
        </p:nvSpPr>
        <p:spPr/>
        <p:txBody>
          <a:bodyPr/>
          <a:lstStyle/>
          <a:p>
            <a:r>
              <a:rPr lang="en-US" dirty="0"/>
              <a:t>Would you like to adopt a class?</a:t>
            </a:r>
          </a:p>
        </p:txBody>
      </p:sp>
      <p:sp>
        <p:nvSpPr>
          <p:cNvPr id="3" name="Content Placeholder 2">
            <a:extLst>
              <a:ext uri="{FF2B5EF4-FFF2-40B4-BE49-F238E27FC236}">
                <a16:creationId xmlns:a16="http://schemas.microsoft.com/office/drawing/2014/main" id="{34F1D234-3C33-409A-B54D-7DB4B44BA81B}"/>
              </a:ext>
            </a:extLst>
          </p:cNvPr>
          <p:cNvSpPr>
            <a:spLocks noGrp="1"/>
          </p:cNvSpPr>
          <p:nvPr>
            <p:ph sz="quarter" idx="1"/>
          </p:nvPr>
        </p:nvSpPr>
        <p:spPr/>
        <p:txBody>
          <a:bodyPr>
            <a:normAutofit fontScale="40000" lnSpcReduction="20000"/>
          </a:bodyPr>
          <a:lstStyle/>
          <a:p>
            <a:r>
              <a:rPr lang="en-US" dirty="0"/>
              <a:t>Adopt-A-Class Program/Classroom Partnership 2021-2022 </a:t>
            </a:r>
          </a:p>
          <a:p>
            <a:r>
              <a:rPr lang="en-US" dirty="0"/>
              <a:t>A Classroom Partnership is a part of the Business/Individual Partnerships program of Pinellas County Schools. At Gulfport Montessori Elementary School we invite parents and community businesses to partner with us in the education of our student body. For any tax-deductible donation, a business, community organization or an individual may become a partner with a class or specified program. A donation of any amount is appreciated and GMES will in turn notify our school community of your participation through our newsletter, website, marquee or you may remain anonymous. Thank you for your donation of any type or value to the school. </a:t>
            </a:r>
          </a:p>
          <a:p>
            <a:r>
              <a:rPr lang="en-US" dirty="0"/>
              <a:t>Name of Business/Individual: ______________________________________Date: _____________ </a:t>
            </a:r>
          </a:p>
          <a:p>
            <a:r>
              <a:rPr lang="en-US" dirty="0"/>
              <a:t>(Circle one) </a:t>
            </a:r>
          </a:p>
          <a:p>
            <a:r>
              <a:rPr lang="en-US" dirty="0"/>
              <a:t>Address: _____________________________ City: ________________ State: ____ Zip:___________ </a:t>
            </a:r>
          </a:p>
          <a:p>
            <a:r>
              <a:rPr lang="en-US" dirty="0"/>
              <a:t>Your name: ______________________________ ____________________________________ </a:t>
            </a:r>
          </a:p>
          <a:p>
            <a:r>
              <a:rPr lang="en-US" dirty="0"/>
              <a:t>Print name Signature </a:t>
            </a:r>
          </a:p>
          <a:p>
            <a:r>
              <a:rPr lang="en-US" dirty="0"/>
              <a:t>Amount (value) of donation: $____________ Cash ____ Check # ____________ </a:t>
            </a:r>
          </a:p>
          <a:p>
            <a:r>
              <a:rPr lang="en-US" dirty="0"/>
              <a:t>Please make checks payable to Gulfport Montessori Elementary School </a:t>
            </a:r>
          </a:p>
          <a:p>
            <a:r>
              <a:rPr lang="en-US" dirty="0"/>
              <a:t>Phone (C) ( ) _____- _________ (H) ( ) ____-_________ </a:t>
            </a:r>
          </a:p>
          <a:p>
            <a:r>
              <a:rPr lang="en-US" dirty="0"/>
              <a:t>Email Address: ______________________________ </a:t>
            </a:r>
          </a:p>
          <a:p>
            <a:r>
              <a:rPr lang="en-US" dirty="0"/>
              <a:t>(Check here is you would like to remain anonymous) </a:t>
            </a:r>
          </a:p>
          <a:p>
            <a:r>
              <a:rPr lang="en-US" dirty="0"/>
              <a:t>The instructions you (donor) specify below must be adhered to without variation during the school year the donation was made or you may choose to allow teacher discretionary use of funds. In view of this district policy do you have a preference for a specific teacher, grade level or program where you would like your donation deposited. </a:t>
            </a:r>
          </a:p>
          <a:p>
            <a:r>
              <a:rPr lang="en-US" dirty="0"/>
              <a:t>Teacher/Class/Club/Staff Appreciation __________________________, ________________________ </a:t>
            </a:r>
          </a:p>
          <a:p>
            <a:r>
              <a:rPr lang="en-US" dirty="0"/>
              <a:t>I would like the funds I have donated to be used specifically for the following... </a:t>
            </a:r>
          </a:p>
          <a:p>
            <a:r>
              <a:rPr lang="en-US" dirty="0"/>
              <a:t>_______________________________________________________________________________ </a:t>
            </a:r>
          </a:p>
          <a:p>
            <a:r>
              <a:rPr lang="en-US" dirty="0"/>
              <a:t>Principal Signature: _________________________________________________ </a:t>
            </a:r>
          </a:p>
          <a:p>
            <a:r>
              <a:rPr lang="en-US" dirty="0"/>
              <a:t>Thank you for your generous support of Gulfport Montessori Elementary School! </a:t>
            </a:r>
          </a:p>
          <a:p>
            <a:endParaRPr lang="en-US" dirty="0"/>
          </a:p>
        </p:txBody>
      </p:sp>
    </p:spTree>
    <p:extLst>
      <p:ext uri="{BB962C8B-B14F-4D97-AF65-F5344CB8AC3E}">
        <p14:creationId xmlns:p14="http://schemas.microsoft.com/office/powerpoint/2010/main" val="16922665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Any Questions?</a:t>
            </a:r>
            <a:br>
              <a:rPr lang="en-US" dirty="0"/>
            </a:br>
            <a:r>
              <a:rPr lang="en-US" dirty="0"/>
              <a:t>Contact me through Dojo.</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8898AF-6F04-4630-A629-0B559B6DC6E2}"/>
              </a:ext>
            </a:extLst>
          </p:cNvPr>
          <p:cNvSpPr>
            <a:spLocks noGrp="1"/>
          </p:cNvSpPr>
          <p:nvPr>
            <p:ph type="title"/>
          </p:nvPr>
        </p:nvSpPr>
        <p:spPr/>
        <p:txBody>
          <a:bodyPr/>
          <a:lstStyle/>
          <a:p>
            <a:r>
              <a:rPr lang="en-US" dirty="0"/>
              <a:t>Reminders</a:t>
            </a:r>
          </a:p>
        </p:txBody>
      </p:sp>
      <p:graphicFrame>
        <p:nvGraphicFramePr>
          <p:cNvPr id="5" name="Content Placeholder 2">
            <a:extLst>
              <a:ext uri="{FF2B5EF4-FFF2-40B4-BE49-F238E27FC236}">
                <a16:creationId xmlns:a16="http://schemas.microsoft.com/office/drawing/2014/main" id="{933E2FF9-F0E9-46C1-8530-E9BBE9D388D4}"/>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7515136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Subjects we will be Learning</a:t>
            </a:r>
          </a:p>
        </p:txBody>
      </p:sp>
      <p:graphicFrame>
        <p:nvGraphicFramePr>
          <p:cNvPr id="5" name="Content Placeholder 2">
            <a:extLst>
              <a:ext uri="{FF2B5EF4-FFF2-40B4-BE49-F238E27FC236}">
                <a16:creationId xmlns:a16="http://schemas.microsoft.com/office/drawing/2014/main" id="{AEC8163E-1D3B-4180-AFA1-5EC3B2B51F97}"/>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Science</a:t>
            </a:r>
            <a:br>
              <a:rPr lang="en-US" dirty="0"/>
            </a:br>
            <a:endParaRPr lang="en-US" dirty="0"/>
          </a:p>
        </p:txBody>
      </p:sp>
      <p:graphicFrame>
        <p:nvGraphicFramePr>
          <p:cNvPr id="5" name="Content Placeholder 2">
            <a:extLst>
              <a:ext uri="{FF2B5EF4-FFF2-40B4-BE49-F238E27FC236}">
                <a16:creationId xmlns:a16="http://schemas.microsoft.com/office/drawing/2014/main" id="{654A1229-A73E-4D86-B6FE-E161383C2BB7}"/>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Math</a:t>
            </a:r>
          </a:p>
        </p:txBody>
      </p:sp>
      <p:graphicFrame>
        <p:nvGraphicFramePr>
          <p:cNvPr id="5" name="Content Placeholder 2">
            <a:extLst>
              <a:ext uri="{FF2B5EF4-FFF2-40B4-BE49-F238E27FC236}">
                <a16:creationId xmlns:a16="http://schemas.microsoft.com/office/drawing/2014/main" id="{822A155B-E8D3-4CBB-B4CD-64AEA4DE5349}"/>
              </a:ext>
            </a:extLst>
          </p:cNvPr>
          <p:cNvGraphicFramePr>
            <a:graphicFrameLocks noGrp="1"/>
          </p:cNvGraphicFramePr>
          <p:nvPr>
            <p:ph sz="quarter" idx="1"/>
          </p:nvPr>
        </p:nvGraphicFramePr>
        <p:xfrm>
          <a:off x="457200" y="1600200"/>
          <a:ext cx="8229600" cy="4800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Language Arts</a:t>
            </a:r>
          </a:p>
        </p:txBody>
      </p:sp>
      <p:graphicFrame>
        <p:nvGraphicFramePr>
          <p:cNvPr id="5" name="Content Placeholder 2">
            <a:extLst>
              <a:ext uri="{FF2B5EF4-FFF2-40B4-BE49-F238E27FC236}">
                <a16:creationId xmlns:a16="http://schemas.microsoft.com/office/drawing/2014/main" id="{E86DB7B0-5FD4-4F7B-A2D4-B7166402B61C}"/>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9670B0-90BC-4DD5-A337-AC921CC92E05}"/>
              </a:ext>
            </a:extLst>
          </p:cNvPr>
          <p:cNvSpPr>
            <a:spLocks noGrp="1"/>
          </p:cNvSpPr>
          <p:nvPr>
            <p:ph type="title"/>
          </p:nvPr>
        </p:nvSpPr>
        <p:spPr/>
        <p:txBody>
          <a:bodyPr/>
          <a:lstStyle/>
          <a:p>
            <a:r>
              <a:rPr lang="en-US" dirty="0"/>
              <a:t>Language Arts Standards</a:t>
            </a:r>
          </a:p>
        </p:txBody>
      </p:sp>
      <p:graphicFrame>
        <p:nvGraphicFramePr>
          <p:cNvPr id="5" name="Content Placeholder 2">
            <a:extLst>
              <a:ext uri="{FF2B5EF4-FFF2-40B4-BE49-F238E27FC236}">
                <a16:creationId xmlns:a16="http://schemas.microsoft.com/office/drawing/2014/main" id="{EE4DE734-57DE-4FE5-92AF-6EEB68785905}"/>
              </a:ext>
            </a:extLst>
          </p:cNvPr>
          <p:cNvGraphicFramePr>
            <a:graphicFrameLocks noGrp="1"/>
          </p:cNvGraphicFramePr>
          <p:nvPr>
            <p:ph sz="quarter" idx="1"/>
          </p:nvPr>
        </p:nvGraphicFramePr>
        <p:xfrm>
          <a:off x="457200" y="1600200"/>
          <a:ext cx="7467600" cy="48737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884514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Health</a:t>
            </a:r>
          </a:p>
        </p:txBody>
      </p:sp>
      <p:sp>
        <p:nvSpPr>
          <p:cNvPr id="3" name="Content Placeholder 2"/>
          <p:cNvSpPr>
            <a:spLocks noGrp="1"/>
          </p:cNvSpPr>
          <p:nvPr>
            <p:ph sz="quarter" idx="1"/>
          </p:nvPr>
        </p:nvSpPr>
        <p:spPr/>
        <p:txBody>
          <a:bodyPr/>
          <a:lstStyle/>
          <a:p>
            <a:pPr marL="0" indent="0">
              <a:buNone/>
            </a:pPr>
            <a:endParaRPr lang="en-US" dirty="0"/>
          </a:p>
          <a:p>
            <a:r>
              <a:rPr lang="en-US" dirty="0"/>
              <a:t>Health:</a:t>
            </a:r>
          </a:p>
          <a:p>
            <a:r>
              <a:rPr lang="en-US" dirty="0"/>
              <a:t>Reproductive Health</a:t>
            </a:r>
          </a:p>
          <a:p>
            <a:r>
              <a:rPr lang="en-US" dirty="0"/>
              <a:t>Students get 20 mins. Recess time each day.</a:t>
            </a:r>
          </a:p>
          <a:p>
            <a:pPr lvl="1"/>
            <a:r>
              <a:rPr lang="en-US" dirty="0"/>
              <a:t>Social and emotional skills</a:t>
            </a:r>
          </a:p>
          <a:p>
            <a:pPr lvl="1"/>
            <a:r>
              <a:rPr lang="en-US" dirty="0"/>
              <a:t>Healthy choices and decisions</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NULL"/></Relationships>
</file>

<file path=ppt/theme/theme1.xml><?xml version="1.0" encoding="utf-8"?>
<a:theme xmlns:a="http://schemas.openxmlformats.org/drawingml/2006/main" name="Oriel">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Custom 1">
      <a:majorFont>
        <a:latin typeface="Lucida Handwriting"/>
        <a:ea typeface=""/>
        <a:cs typeface=""/>
      </a:majorFont>
      <a:minorFont>
        <a:latin typeface="Comic Sans MS"/>
        <a:ea typeface=""/>
        <a:cs typeface=""/>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951433285D6EF4A99940AF991BAD93C" ma:contentTypeVersion="4" ma:contentTypeDescription="Create a new document." ma:contentTypeScope="" ma:versionID="b82adb7763c1b749c90cffc4a0a663ed">
  <xsd:schema xmlns:xsd="http://www.w3.org/2001/XMLSchema" xmlns:xs="http://www.w3.org/2001/XMLSchema" xmlns:p="http://schemas.microsoft.com/office/2006/metadata/properties" xmlns:ns2="52e06f20-b03f-4db1-9974-0485aa31d518" xmlns:ns3="907c2f87-fe0e-4ec2-aaad-78494eaf55ee" targetNamespace="http://schemas.microsoft.com/office/2006/metadata/properties" ma:root="true" ma:fieldsID="09b5491314f520a96aa79a3bc239c38c" ns2:_="" ns3:_="">
    <xsd:import namespace="52e06f20-b03f-4db1-9974-0485aa31d518"/>
    <xsd:import namespace="907c2f87-fe0e-4ec2-aaad-78494eaf55e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2e06f20-b03f-4db1-9974-0485aa31d51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07c2f87-fe0e-4ec2-aaad-78494eaf55e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907c2f87-fe0e-4ec2-aaad-78494eaf55ee">
      <UserInfo>
        <DisplayName>Grizzle Lorraine</DisplayName>
        <AccountId>28</AccountId>
        <AccountType/>
      </UserInfo>
      <UserInfo>
        <DisplayName>Stedrak Vanessa</DisplayName>
        <AccountId>32</AccountId>
        <AccountType/>
      </UserInfo>
    </SharedWithUsers>
  </documentManagement>
</p:properties>
</file>

<file path=customXml/itemProps1.xml><?xml version="1.0" encoding="utf-8"?>
<ds:datastoreItem xmlns:ds="http://schemas.openxmlformats.org/officeDocument/2006/customXml" ds:itemID="{817854C5-7EA6-47D6-92FD-EC95F6ABF674}">
  <ds:schemaRefs>
    <ds:schemaRef ds:uri="http://schemas.microsoft.com/sharepoint/v3/contenttype/forms"/>
  </ds:schemaRefs>
</ds:datastoreItem>
</file>

<file path=customXml/itemProps2.xml><?xml version="1.0" encoding="utf-8"?>
<ds:datastoreItem xmlns:ds="http://schemas.openxmlformats.org/officeDocument/2006/customXml" ds:itemID="{98D26AD9-C0B1-46B1-8024-CA7243EAE3D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2e06f20-b03f-4db1-9974-0485aa31d518"/>
    <ds:schemaRef ds:uri="907c2f87-fe0e-4ec2-aaad-78494eaf55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32B8B2D-426B-4E88-A29C-4777099D63D8}">
  <ds:schemaRefs>
    <ds:schemaRef ds:uri="52e06f20-b03f-4db1-9974-0485aa31d518"/>
    <ds:schemaRef ds:uri="http://purl.org/dc/terms/"/>
    <ds:schemaRef ds:uri="http://schemas.openxmlformats.org/package/2006/metadata/core-properties"/>
    <ds:schemaRef ds:uri="http://purl.org/dc/dcmitype/"/>
    <ds:schemaRef ds:uri="http://schemas.microsoft.com/office/infopath/2007/PartnerControls"/>
    <ds:schemaRef ds:uri="http://schemas.microsoft.com/office/2006/documentManagement/types"/>
    <ds:schemaRef ds:uri="http://schemas.microsoft.com/office/2006/metadata/properties"/>
    <ds:schemaRef ds:uri="907c2f87-fe0e-4ec2-aaad-78494eaf55ee"/>
    <ds:schemaRef ds:uri="http://www.w3.org/XML/1998/namespace"/>
    <ds:schemaRef ds:uri="http://purl.org/dc/elements/1.1/"/>
  </ds:schemaRefs>
</ds:datastoreItem>
</file>

<file path=docProps/app.xml><?xml version="1.0" encoding="utf-8"?>
<Properties xmlns="http://schemas.openxmlformats.org/officeDocument/2006/extended-properties" xmlns:vt="http://schemas.openxmlformats.org/officeDocument/2006/docPropsVTypes">
  <TotalTime>112</TotalTime>
  <Words>1223</Words>
  <Application>Microsoft Office PowerPoint</Application>
  <PresentationFormat>On-screen Show (4:3)</PresentationFormat>
  <Paragraphs>176</Paragraphs>
  <Slides>26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26</vt:i4>
      </vt:variant>
    </vt:vector>
  </HeadingPairs>
  <TitlesOfParts>
    <vt:vector size="33" baseType="lpstr">
      <vt:lpstr>Calibri</vt:lpstr>
      <vt:lpstr>Comic Sans MS</vt:lpstr>
      <vt:lpstr>Lucida Handwriting</vt:lpstr>
      <vt:lpstr>Symbol</vt:lpstr>
      <vt:lpstr>Wingdings</vt:lpstr>
      <vt:lpstr>Wingdings 2</vt:lpstr>
      <vt:lpstr>Oriel</vt:lpstr>
      <vt:lpstr>Welcome to 5th Grade Open House!</vt:lpstr>
      <vt:lpstr>Agenda</vt:lpstr>
      <vt:lpstr>Reminders</vt:lpstr>
      <vt:lpstr>Subjects we will be Learning</vt:lpstr>
      <vt:lpstr>Science </vt:lpstr>
      <vt:lpstr>Math</vt:lpstr>
      <vt:lpstr>Language Arts</vt:lpstr>
      <vt:lpstr>Language Arts Standards</vt:lpstr>
      <vt:lpstr> Health</vt:lpstr>
      <vt:lpstr>Programs that Can Help your Child Be Successful!</vt:lpstr>
      <vt:lpstr>Ways to Prepare</vt:lpstr>
      <vt:lpstr>Homework</vt:lpstr>
      <vt:lpstr>Homework Policy</vt:lpstr>
      <vt:lpstr>PowerPoint Presentation</vt:lpstr>
      <vt:lpstr>Sample letter</vt:lpstr>
      <vt:lpstr>Grading</vt:lpstr>
      <vt:lpstr>Grading Scale</vt:lpstr>
      <vt:lpstr>Assessments</vt:lpstr>
      <vt:lpstr>Data Chats</vt:lpstr>
      <vt:lpstr>Communications</vt:lpstr>
      <vt:lpstr>Behavior Plan</vt:lpstr>
      <vt:lpstr>After School Activities</vt:lpstr>
      <vt:lpstr>Become Involved!</vt:lpstr>
      <vt:lpstr>Wish List!</vt:lpstr>
      <vt:lpstr>Would you like to adopt a class?</vt:lpstr>
      <vt:lpstr>Any Questions? Contact me through Dojo.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5th Grade Open House!</dc:title>
  <dc:creator>Grizzle Lorraine</dc:creator>
  <cp:lastModifiedBy>Grizzle Lorraine</cp:lastModifiedBy>
  <cp:revision>5</cp:revision>
  <dcterms:created xsi:type="dcterms:W3CDTF">2021-09-01T21:21:31Z</dcterms:created>
  <dcterms:modified xsi:type="dcterms:W3CDTF">2021-09-01T23:14:19Z</dcterms:modified>
</cp:coreProperties>
</file>