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4" d="100"/>
          <a:sy n="84" d="100"/>
        </p:scale>
        <p:origin x="-40" y="-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257E5-50B0-43EF-9152-50F9BF4CCE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 To 4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52B75C-D18C-4AA8-A174-727EA302E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160040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Mrs. Pagliaro</a:t>
            </a:r>
          </a:p>
          <a:p>
            <a:r>
              <a:rPr lang="en-US" dirty="0"/>
              <a:t>Mrs.  </a:t>
            </a:r>
            <a:r>
              <a:rPr lang="en-US" dirty="0" err="1"/>
              <a:t>Loguercio</a:t>
            </a:r>
            <a:endParaRPr lang="en-US" dirty="0"/>
          </a:p>
          <a:p>
            <a:r>
              <a:rPr lang="en-US" dirty="0"/>
              <a:t>Ms. Jimenez</a:t>
            </a:r>
          </a:p>
          <a:p>
            <a:r>
              <a:rPr lang="en-US" dirty="0"/>
              <a:t>Mrs. Daniels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666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FA16D-C967-4BD6-AE1C-A15474B8B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1756131"/>
            <a:ext cx="8643154" cy="979450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grade Assessments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9CD21-90FF-4300-9289-0A1CC2174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735581"/>
            <a:ext cx="8643154" cy="2872739"/>
          </a:xfrm>
        </p:spPr>
        <p:txBody>
          <a:bodyPr/>
          <a:lstStyle/>
          <a:p>
            <a:r>
              <a:rPr lang="en-US" dirty="0"/>
              <a:t>Triweekly Assessments</a:t>
            </a:r>
          </a:p>
          <a:p>
            <a:r>
              <a:rPr lang="en-US" dirty="0"/>
              <a:t>End of Unit Assessment</a:t>
            </a:r>
          </a:p>
          <a:p>
            <a:r>
              <a:rPr lang="en-US" dirty="0"/>
              <a:t>ELA FSA</a:t>
            </a:r>
          </a:p>
          <a:p>
            <a:r>
              <a:rPr lang="en-US" dirty="0"/>
              <a:t>I-Ready Assessments</a:t>
            </a:r>
          </a:p>
          <a:p>
            <a:r>
              <a:rPr lang="en-US" dirty="0"/>
              <a:t>Math FSA</a:t>
            </a:r>
          </a:p>
          <a:p>
            <a:r>
              <a:rPr lang="en-US" dirty="0"/>
              <a:t>Writing FSA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19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0A962-0A17-48B5-9BA6-0F479C2E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861060"/>
            <a:ext cx="8643154" cy="1897379"/>
          </a:xfrm>
        </p:spPr>
        <p:txBody>
          <a:bodyPr>
            <a:normAutofit/>
          </a:bodyPr>
          <a:lstStyle/>
          <a:p>
            <a:pPr marL="609585" indent="-516454">
              <a:spcBef>
                <a:spcPts val="0"/>
              </a:spcBef>
            </a:pPr>
            <a:r>
              <a:rPr lang="en-US" sz="4800" u="sng" dirty="0"/>
              <a:t>Attendance</a:t>
            </a:r>
            <a:br>
              <a:rPr lang="en-US" sz="4800" u="sng" dirty="0"/>
            </a:br>
            <a:endParaRPr lang="en-US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C5828-E972-4926-9573-247AF32D6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606039"/>
            <a:ext cx="8643154" cy="2590801"/>
          </a:xfrm>
        </p:spPr>
        <p:txBody>
          <a:bodyPr>
            <a:normAutofit fontScale="77500" lnSpcReduction="20000"/>
          </a:bodyPr>
          <a:lstStyle/>
          <a:p>
            <a:r>
              <a:rPr lang="en-US" sz="4000" dirty="0"/>
              <a:t>Attending school every day is IMPORTANT</a:t>
            </a:r>
            <a:br>
              <a:rPr lang="en-US" sz="4000" dirty="0"/>
            </a:br>
            <a:r>
              <a:rPr lang="en-US" sz="4000" dirty="0"/>
              <a:t>If you are not feeling well or exhibiting COVID like symptoms, please stay home and contact the front office to receive information. 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04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A1100-2663-4F09-B842-2B0E1B9F4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1756131"/>
            <a:ext cx="8643154" cy="926110"/>
          </a:xfrm>
        </p:spPr>
        <p:txBody>
          <a:bodyPr/>
          <a:lstStyle/>
          <a:p>
            <a:r>
              <a:rPr lang="en-US" dirty="0"/>
              <a:t>Open communication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465D79-5974-49C1-9F7E-0980D1B95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3070859"/>
            <a:ext cx="8643154" cy="2476501"/>
          </a:xfrm>
        </p:spPr>
        <p:txBody>
          <a:bodyPr>
            <a:noAutofit/>
          </a:bodyPr>
          <a:lstStyle/>
          <a:p>
            <a:r>
              <a:rPr lang="en-US" sz="2800" dirty="0"/>
              <a:t>Let us know if there is anything that we can do to support your student and help them to succeed.</a:t>
            </a:r>
          </a:p>
        </p:txBody>
      </p:sp>
    </p:spTree>
    <p:extLst>
      <p:ext uri="{BB962C8B-B14F-4D97-AF65-F5344CB8AC3E}">
        <p14:creationId xmlns:p14="http://schemas.microsoft.com/office/powerpoint/2010/main" val="150637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367DC-BA1D-4CE9-BF72-BCA4E00A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51BC4-E2CF-434C-8ED8-121A8D37D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Listen when your teacher is talking </a:t>
            </a:r>
          </a:p>
          <a:p>
            <a:pPr fontAlgn="base"/>
            <a:r>
              <a:rPr lang="en-US" dirty="0"/>
              <a:t>Keep your hands, feet and objects to yourself </a:t>
            </a:r>
          </a:p>
          <a:p>
            <a:pPr fontAlgn="base"/>
            <a:r>
              <a:rPr lang="en-US" dirty="0"/>
              <a:t>Take care of the classroom and all items in it </a:t>
            </a:r>
          </a:p>
          <a:p>
            <a:pPr fontAlgn="base"/>
            <a:r>
              <a:rPr lang="en-US" dirty="0"/>
              <a:t>Follow directions quickly </a:t>
            </a:r>
          </a:p>
          <a:p>
            <a:pPr fontAlgn="base"/>
            <a:r>
              <a:rPr lang="en-US" dirty="0"/>
              <a:t>Be kind and honest </a:t>
            </a:r>
          </a:p>
          <a:p>
            <a:pPr fontAlgn="base"/>
            <a:r>
              <a:rPr lang="en-US" dirty="0"/>
              <a:t>Be a learner, not a </a:t>
            </a:r>
            <a:r>
              <a:rPr lang="en-US" dirty="0" err="1"/>
              <a:t>finishe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3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94B5F-D231-4965-94B7-4C6871C2E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800100"/>
            <a:ext cx="8643154" cy="1514475"/>
          </a:xfrm>
        </p:spPr>
        <p:txBody>
          <a:bodyPr>
            <a:normAutofit/>
          </a:bodyPr>
          <a:lstStyle/>
          <a:p>
            <a:r>
              <a:rPr lang="en-US" dirty="0"/>
              <a:t>Classroom Behavior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8CA4D1-3A4A-4C33-BD05-50085E427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314575"/>
            <a:ext cx="8643154" cy="3181350"/>
          </a:xfrm>
        </p:spPr>
        <p:txBody>
          <a:bodyPr>
            <a:normAutofit fontScale="77500" lnSpcReduction="20000"/>
          </a:bodyPr>
          <a:lstStyle/>
          <a:p>
            <a:pPr marL="609585" indent="-516454">
              <a:spcBef>
                <a:spcPts val="0"/>
              </a:spcBef>
              <a:buSzPts val="2500"/>
              <a:buChar char="●"/>
            </a:pPr>
            <a:r>
              <a:rPr lang="en-US" sz="3600" dirty="0"/>
              <a:t>PBIS School Wide Expectations</a:t>
            </a:r>
          </a:p>
          <a:p>
            <a:pPr marL="1219170" lvl="1" indent="-465655">
              <a:spcBef>
                <a:spcPts val="0"/>
              </a:spcBef>
              <a:buSzPts val="1900"/>
              <a:buChar char="○"/>
            </a:pPr>
            <a:r>
              <a:rPr lang="en-US" sz="3600" dirty="0"/>
              <a:t>Whole School Common Language – PRIDE</a:t>
            </a:r>
          </a:p>
          <a:p>
            <a:pPr marL="1676370" lvl="2" indent="-465655">
              <a:spcBef>
                <a:spcPts val="0"/>
              </a:spcBef>
              <a:buSzPts val="1900"/>
              <a:buChar char="○"/>
            </a:pPr>
            <a:r>
              <a:rPr lang="en-US" sz="3600" dirty="0" err="1"/>
              <a:t>Perserve</a:t>
            </a:r>
            <a:endParaRPr lang="en-US" sz="3600" dirty="0"/>
          </a:p>
          <a:p>
            <a:pPr marL="1676370" lvl="2" indent="-465655">
              <a:spcBef>
                <a:spcPts val="0"/>
              </a:spcBef>
              <a:buSzPts val="1900"/>
              <a:buChar char="○"/>
            </a:pPr>
            <a:r>
              <a:rPr lang="en-US" sz="3600" dirty="0"/>
              <a:t>Respect yourself, others and property</a:t>
            </a:r>
          </a:p>
          <a:p>
            <a:pPr marL="1676370" lvl="2" indent="-465655">
              <a:spcBef>
                <a:spcPts val="0"/>
              </a:spcBef>
              <a:buSzPts val="1900"/>
              <a:buChar char="○"/>
            </a:pPr>
            <a:r>
              <a:rPr lang="en-US" sz="3600" dirty="0"/>
              <a:t>Improve everyday</a:t>
            </a:r>
          </a:p>
          <a:p>
            <a:pPr marL="1676370" lvl="2" indent="-465655">
              <a:spcBef>
                <a:spcPts val="0"/>
              </a:spcBef>
              <a:buSzPts val="1900"/>
              <a:buChar char="○"/>
            </a:pPr>
            <a:r>
              <a:rPr lang="en-US" sz="3600" dirty="0"/>
              <a:t>Do your best</a:t>
            </a:r>
          </a:p>
          <a:p>
            <a:pPr marL="1676370" lvl="2" indent="-465655">
              <a:spcBef>
                <a:spcPts val="0"/>
              </a:spcBef>
              <a:buSzPts val="1900"/>
              <a:buChar char="○"/>
            </a:pPr>
            <a:r>
              <a:rPr lang="en-US" sz="3600" dirty="0"/>
              <a:t>Exhibit self-control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73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B25638D-3D06-41D1-8060-4D2707C60A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61BB1E-0062-4056-AB94-121EF614D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BC01E2-D629-4319-B5CB-BFA461B8C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889FF73-0B5F-4B5A-9E9B-80CD1D4B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1480" cy="2658326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400" dirty="0"/>
              <a:t>Schoolwide Behavior Plan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59E5D6-3109-41CF-9BBD-1D5070E475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4868" y="805583"/>
            <a:ext cx="3619527" cy="466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38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45B11-79E6-472E-80A3-395CCAE66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361950"/>
            <a:ext cx="8643154" cy="6076949"/>
          </a:xfrm>
        </p:spPr>
        <p:txBody>
          <a:bodyPr>
            <a:normAutofit/>
          </a:bodyPr>
          <a:lstStyle/>
          <a:p>
            <a:pPr algn="l" fontAlgn="base"/>
            <a:r>
              <a:rPr lang="en-US" sz="1800" dirty="0"/>
              <a:t>                                                      </a:t>
            </a:r>
            <a:r>
              <a:rPr lang="en-US" sz="3000" dirty="0"/>
              <a:t>Daily Schedule</a:t>
            </a:r>
            <a:br>
              <a:rPr lang="en-US" sz="1800" dirty="0"/>
            </a:br>
            <a:r>
              <a:rPr lang="en-US" sz="1800" dirty="0"/>
              <a:t>Arrival routine (8:00-8:20) </a:t>
            </a:r>
            <a:br>
              <a:rPr lang="en-US" sz="1800" dirty="0"/>
            </a:br>
            <a:r>
              <a:rPr lang="en-US" sz="1800" dirty="0"/>
              <a:t>8:00 – gates open </a:t>
            </a:r>
            <a:br>
              <a:rPr lang="en-US" sz="1800" dirty="0"/>
            </a:br>
            <a:r>
              <a:rPr lang="en-US" sz="1800" dirty="0"/>
              <a:t>8:00-8:20 – breakfast; if they finish early, they go to their holding area (art room) </a:t>
            </a:r>
            <a:br>
              <a:rPr lang="en-US" sz="1800" dirty="0"/>
            </a:br>
            <a:r>
              <a:rPr lang="en-US" sz="1800" dirty="0"/>
              <a:t>8:20 – teacher pick-up </a:t>
            </a:r>
            <a:br>
              <a:rPr lang="en-US" sz="1800" dirty="0"/>
            </a:br>
            <a:r>
              <a:rPr lang="en-US" sz="1800" dirty="0"/>
              <a:t>Morning work (8:20-8:40) </a:t>
            </a:r>
            <a:br>
              <a:rPr lang="en-US" sz="1800" dirty="0"/>
            </a:br>
            <a:r>
              <a:rPr lang="en-US" sz="1800" dirty="0"/>
              <a:t>Morning work and announcements </a:t>
            </a:r>
            <a:br>
              <a:rPr lang="en-US" sz="1800" dirty="0"/>
            </a:br>
            <a:r>
              <a:rPr lang="en-US" sz="1800" dirty="0"/>
              <a:t>Usually a writing prompt or review problem </a:t>
            </a:r>
            <a:br>
              <a:rPr lang="en-US" sz="1800" dirty="0"/>
            </a:br>
            <a:r>
              <a:rPr lang="en-US" sz="1800" dirty="0"/>
              <a:t>Specials (8:40-9:30)  – music, art, P.E. </a:t>
            </a:r>
            <a:br>
              <a:rPr lang="en-US" sz="1800" dirty="0"/>
            </a:br>
            <a:r>
              <a:rPr lang="en-US" sz="1800" dirty="0"/>
              <a:t>Magic hour (9:30-10:30) </a:t>
            </a:r>
            <a:br>
              <a:rPr lang="en-US" sz="1800" dirty="0"/>
            </a:br>
            <a:r>
              <a:rPr lang="en-US" sz="1800" dirty="0"/>
              <a:t>Intervention time – meeting students where they are at and helping fill in the gaps to get them to grade level </a:t>
            </a:r>
            <a:br>
              <a:rPr lang="en-US" sz="1800" dirty="0"/>
            </a:br>
            <a:r>
              <a:rPr lang="en-US" sz="1800" dirty="0"/>
              <a:t>M-W – reading; Th-F – math </a:t>
            </a:r>
            <a:br>
              <a:rPr lang="en-US" sz="1800" dirty="0"/>
            </a:br>
            <a:r>
              <a:rPr lang="en-US" sz="1800" dirty="0" err="1"/>
              <a:t>Math</a:t>
            </a:r>
            <a:r>
              <a:rPr lang="en-US" sz="1800" dirty="0"/>
              <a:t>  or Reading (10:30-11:40)  </a:t>
            </a:r>
            <a:br>
              <a:rPr lang="en-US" sz="1800" dirty="0"/>
            </a:br>
            <a:r>
              <a:rPr lang="en-US" sz="1800" dirty="0"/>
              <a:t>Whole group, check for understanding, independent/small group, exit ticket </a:t>
            </a:r>
            <a:br>
              <a:rPr lang="en-US" sz="1800" dirty="0"/>
            </a:br>
            <a:r>
              <a:rPr lang="en-US" sz="1800" dirty="0"/>
              <a:t>Science /Writing (11:40-12:30) </a:t>
            </a:r>
            <a:br>
              <a:rPr lang="en-US" sz="1800" dirty="0"/>
            </a:br>
            <a:r>
              <a:rPr lang="en-US" sz="1800" dirty="0"/>
              <a:t>Recess (12:35-12:55) </a:t>
            </a:r>
            <a:br>
              <a:rPr lang="en-US" sz="1800" dirty="0"/>
            </a:br>
            <a:r>
              <a:rPr lang="en-US" sz="1800" dirty="0"/>
              <a:t>Lunch (12:55-1:25) </a:t>
            </a:r>
            <a:br>
              <a:rPr lang="en-US" sz="1800" dirty="0"/>
            </a:br>
            <a:r>
              <a:rPr lang="en-US" sz="1800" dirty="0"/>
              <a:t>Repeat! 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456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8797D-8A2F-4C27-BFAA-876838F80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933451"/>
            <a:ext cx="8643154" cy="1390650"/>
          </a:xfrm>
        </p:spPr>
        <p:txBody>
          <a:bodyPr/>
          <a:lstStyle/>
          <a:p>
            <a:r>
              <a:rPr lang="en-US" dirty="0"/>
              <a:t>Dismissal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CE297-10B9-4BC1-B390-6D6DC8974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476500"/>
            <a:ext cx="8643154" cy="3086099"/>
          </a:xfrm>
        </p:spPr>
        <p:txBody>
          <a:bodyPr>
            <a:normAutofit/>
          </a:bodyPr>
          <a:lstStyle/>
          <a:p>
            <a:pPr fontAlgn="base"/>
            <a:r>
              <a:rPr lang="en-US" sz="2800" dirty="0" err="1"/>
              <a:t>R’Club</a:t>
            </a:r>
            <a:r>
              <a:rPr lang="en-US" sz="2800" dirty="0"/>
              <a:t>, Walkers and Bus – Daniels and Pagliaro</a:t>
            </a:r>
          </a:p>
          <a:p>
            <a:pPr fontAlgn="base"/>
            <a:r>
              <a:rPr lang="en-US" sz="2800" dirty="0"/>
              <a:t>Car Riders – Jimenez and </a:t>
            </a:r>
            <a:r>
              <a:rPr lang="en-US" sz="2800" dirty="0" err="1"/>
              <a:t>Logrecio</a:t>
            </a:r>
            <a:endParaRPr lang="en-US" sz="2800" dirty="0"/>
          </a:p>
          <a:p>
            <a:pPr fontAlgn="base"/>
            <a:r>
              <a:rPr lang="en-US" sz="2800" dirty="0"/>
              <a:t>Students walk to their holding area with the assigned teacher, sit and wait for their name/bus to be called.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92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11BA-3CBA-45CC-865A-40B10B60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819150"/>
            <a:ext cx="8643154" cy="1405889"/>
          </a:xfrm>
        </p:spPr>
        <p:txBody>
          <a:bodyPr/>
          <a:lstStyle/>
          <a:p>
            <a:r>
              <a:rPr lang="en-US" sz="4400" dirty="0"/>
              <a:t>Homework</a:t>
            </a:r>
            <a:r>
              <a:rPr lang="en-US" dirty="0"/>
              <a:t>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DD5EA8-2B03-474F-9EC5-EFA1A050B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438400"/>
            <a:ext cx="8643154" cy="3246120"/>
          </a:xfrm>
        </p:spPr>
        <p:txBody>
          <a:bodyPr>
            <a:normAutofit/>
          </a:bodyPr>
          <a:lstStyle/>
          <a:p>
            <a:r>
              <a:rPr lang="en-US" sz="2400" dirty="0"/>
              <a:t>ELA, Writing, Math and Science Homework is assigned according to the teacher 2-4 times a week based on the needs of each scholar.</a:t>
            </a:r>
          </a:p>
        </p:txBody>
      </p:sp>
    </p:spTree>
    <p:extLst>
      <p:ext uri="{BB962C8B-B14F-4D97-AF65-F5344CB8AC3E}">
        <p14:creationId xmlns:p14="http://schemas.microsoft.com/office/powerpoint/2010/main" val="297908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43EE8-BA5E-492B-A477-1FF5FC42C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1356360"/>
            <a:ext cx="8643154" cy="1142999"/>
          </a:xfrm>
        </p:spPr>
        <p:txBody>
          <a:bodyPr>
            <a:normAutofit/>
          </a:bodyPr>
          <a:lstStyle/>
          <a:p>
            <a:r>
              <a:rPr lang="en-US" sz="4400" dirty="0"/>
              <a:t>Grading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F314D-DC62-482C-AFBB-98830FEA9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659380"/>
            <a:ext cx="8643154" cy="3009899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Assignments are graded every week. </a:t>
            </a:r>
          </a:p>
          <a:p>
            <a:pPr fontAlgn="base"/>
            <a:r>
              <a:rPr lang="en-US" dirty="0"/>
              <a:t>If all their work is finished, they can earn Friday choice time </a:t>
            </a:r>
          </a:p>
          <a:p>
            <a:pPr fontAlgn="base"/>
            <a:r>
              <a:rPr lang="en-US" dirty="0"/>
              <a:t>Late work is accepted until the end of the grading period unless noted differently. Grade every Thursday </a:t>
            </a:r>
          </a:p>
          <a:p>
            <a:pPr fontAlgn="base"/>
            <a:r>
              <a:rPr lang="en-US" dirty="0"/>
              <a:t>If all their work is finished, they earn Friday choice time </a:t>
            </a:r>
          </a:p>
          <a:p>
            <a:pPr fontAlgn="base"/>
            <a:r>
              <a:rPr lang="en-US" dirty="0"/>
              <a:t>Late work is accepted until the end of the grading period. 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552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B690C-9147-4D9D-B8CF-29EB94E3B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423" y="1188721"/>
            <a:ext cx="8643154" cy="670559"/>
          </a:xfrm>
        </p:spPr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D8AAA5-9B66-44D3-97F0-FF863FA5C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4423" y="2247901"/>
            <a:ext cx="8643154" cy="2571224"/>
          </a:xfrm>
        </p:spPr>
        <p:txBody>
          <a:bodyPr>
            <a:normAutofit/>
          </a:bodyPr>
          <a:lstStyle/>
          <a:p>
            <a:r>
              <a:rPr lang="en-US" sz="2200" dirty="0"/>
              <a:t>Parents are contacted through scholar agenda books, phone calls, email, class dojo or text message.  If you need to contact your scholar teacher,  please use one of these methods.</a:t>
            </a:r>
          </a:p>
        </p:txBody>
      </p:sp>
    </p:spTree>
    <p:extLst>
      <p:ext uri="{BB962C8B-B14F-4D97-AF65-F5344CB8AC3E}">
        <p14:creationId xmlns:p14="http://schemas.microsoft.com/office/powerpoint/2010/main" val="283922324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195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Rockwell</vt:lpstr>
      <vt:lpstr>Gallery</vt:lpstr>
      <vt:lpstr>Welcome To 4th Grade</vt:lpstr>
      <vt:lpstr>Class Rules</vt:lpstr>
      <vt:lpstr>Classroom Behavior  </vt:lpstr>
      <vt:lpstr>Schoolwide Behavior Plan</vt:lpstr>
      <vt:lpstr>                                                      Daily Schedule Arrival routine (8:00-8:20)  8:00 – gates open  8:00-8:20 – breakfast; if they finish early, they go to their holding area (art room)  8:20 – teacher pick-up  Morning work (8:20-8:40)  Morning work and announcements  Usually a writing prompt or review problem  Specials (8:40-9:30)  – music, art, P.E.  Magic hour (9:30-10:30)  Intervention time – meeting students where they are at and helping fill in the gaps to get them to grade level  M-W – reading; Th-F – math  Math  or Reading (10:30-11:40)   Whole group, check for understanding, independent/small group, exit ticket  Science /Writing (11:40-12:30)  Recess (12:35-12:55)  Lunch (12:55-1:25)  Repeat!  </vt:lpstr>
      <vt:lpstr>Dismissal</vt:lpstr>
      <vt:lpstr>Homework </vt:lpstr>
      <vt:lpstr>Grading</vt:lpstr>
      <vt:lpstr>Communication</vt:lpstr>
      <vt:lpstr>4th grade Assessments</vt:lpstr>
      <vt:lpstr>Attendance </vt:lpstr>
      <vt:lpstr>Open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4th Grade</dc:title>
  <dc:creator>Daniels Brittney</dc:creator>
  <cp:lastModifiedBy>Daniels Brittney</cp:lastModifiedBy>
  <cp:revision>5</cp:revision>
  <dcterms:created xsi:type="dcterms:W3CDTF">2021-09-02T15:39:20Z</dcterms:created>
  <dcterms:modified xsi:type="dcterms:W3CDTF">2021-09-02T16:19:46Z</dcterms:modified>
</cp:coreProperties>
</file>